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9.jpg" ContentType="image/jpg"/>
  <Override PartName="/ppt/media/image22.jpg" ContentType="image/jpg"/>
  <Override PartName="/ppt/media/image23.jpg" ContentType="image/jpg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4" r:id="rId3"/>
    <p:sldId id="258" r:id="rId4"/>
    <p:sldId id="261" r:id="rId5"/>
    <p:sldId id="259" r:id="rId6"/>
    <p:sldId id="263" r:id="rId7"/>
    <p:sldId id="275" r:id="rId8"/>
    <p:sldId id="273" r:id="rId9"/>
    <p:sldId id="264" r:id="rId10"/>
    <p:sldId id="272" r:id="rId11"/>
    <p:sldId id="268" r:id="rId12"/>
    <p:sldId id="269" r:id="rId13"/>
    <p:sldId id="276" r:id="rId14"/>
    <p:sldId id="277" r:id="rId15"/>
    <p:sldId id="278" r:id="rId16"/>
    <p:sldId id="284" r:id="rId17"/>
    <p:sldId id="285" r:id="rId18"/>
    <p:sldId id="286" r:id="rId19"/>
    <p:sldId id="279" r:id="rId20"/>
    <p:sldId id="287" r:id="rId21"/>
    <p:sldId id="281" r:id="rId22"/>
    <p:sldId id="288" r:id="rId23"/>
    <p:sldId id="282" r:id="rId24"/>
    <p:sldId id="289" r:id="rId25"/>
    <p:sldId id="283" r:id="rId26"/>
    <p:sldId id="290" r:id="rId27"/>
    <p:sldId id="291" r:id="rId28"/>
    <p:sldId id="292" r:id="rId29"/>
    <p:sldId id="293" r:id="rId30"/>
    <p:sldId id="295" r:id="rId31"/>
    <p:sldId id="294" r:id="rId32"/>
    <p:sldId id="271" r:id="rId3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7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304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5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49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8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7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6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45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944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4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92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608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85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2700869"/>
            <a:ext cx="8463620" cy="1826581"/>
          </a:xfrm>
        </p:spPr>
        <p:txBody>
          <a:bodyPr anchor="b"/>
          <a:lstStyle>
            <a:lvl1pPr algn="l">
              <a:defRPr sz="3929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9"/>
            <a:ext cx="8463620" cy="860400"/>
          </a:xfrm>
        </p:spPr>
        <p:txBody>
          <a:bodyPr anchor="t"/>
          <a:lstStyle>
            <a:lvl1pPr marL="0" indent="0" algn="l">
              <a:buNone/>
              <a:defRPr sz="19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49077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2pPr>
            <a:lvl3pPr marL="898153" indent="0">
              <a:buNone/>
              <a:defRPr sz="1572">
                <a:solidFill>
                  <a:schemeClr val="tx1">
                    <a:tint val="75000"/>
                  </a:schemeClr>
                </a:solidFill>
              </a:defRPr>
            </a:lvl3pPr>
            <a:lvl4pPr marL="1347230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4pPr>
            <a:lvl5pPr marL="1796305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5pPr>
            <a:lvl6pPr marL="2245382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6pPr>
            <a:lvl7pPr marL="2694459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7pPr>
            <a:lvl8pPr marL="3143535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8pPr>
            <a:lvl9pPr marL="3592612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8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1" y="2160589"/>
            <a:ext cx="4117479" cy="3880772"/>
          </a:xfrm>
        </p:spPr>
        <p:txBody>
          <a:bodyPr>
            <a:normAutofit/>
          </a:bodyPr>
          <a:lstStyle>
            <a:lvl1pPr>
              <a:defRPr sz="1768"/>
            </a:lvl1pPr>
            <a:lvl2pPr>
              <a:defRPr sz="1572"/>
            </a:lvl2pPr>
            <a:lvl3pPr>
              <a:defRPr sz="1375"/>
            </a:lvl3pPr>
            <a:lvl4pPr>
              <a:defRPr sz="1179"/>
            </a:lvl4pPr>
            <a:lvl5pPr>
              <a:defRPr sz="1179"/>
            </a:lvl5pPr>
            <a:lvl6pPr>
              <a:defRPr sz="1179"/>
            </a:lvl6pPr>
            <a:lvl7pPr>
              <a:defRPr sz="1179"/>
            </a:lvl7pPr>
            <a:lvl8pPr>
              <a:defRPr sz="1179"/>
            </a:lvl8pPr>
            <a:lvl9pPr>
              <a:defRPr sz="1179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9" y="2160591"/>
            <a:ext cx="4117480" cy="3880773"/>
          </a:xfrm>
        </p:spPr>
        <p:txBody>
          <a:bodyPr>
            <a:normAutofit/>
          </a:bodyPr>
          <a:lstStyle>
            <a:lvl1pPr>
              <a:defRPr sz="1768"/>
            </a:lvl1pPr>
            <a:lvl2pPr>
              <a:defRPr sz="1572"/>
            </a:lvl2pPr>
            <a:lvl3pPr>
              <a:defRPr sz="1375"/>
            </a:lvl3pPr>
            <a:lvl4pPr>
              <a:defRPr sz="1179"/>
            </a:lvl4pPr>
            <a:lvl5pPr>
              <a:defRPr sz="1179"/>
            </a:lvl5pPr>
            <a:lvl6pPr>
              <a:defRPr sz="1179"/>
            </a:lvl6pPr>
            <a:lvl7pPr>
              <a:defRPr sz="1179"/>
            </a:lvl7pPr>
            <a:lvl8pPr>
              <a:defRPr sz="1179"/>
            </a:lvl8pPr>
            <a:lvl9pPr>
              <a:defRPr sz="1179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174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2160983"/>
            <a:ext cx="4120897" cy="576262"/>
          </a:xfrm>
        </p:spPr>
        <p:txBody>
          <a:bodyPr anchor="b">
            <a:noAutofit/>
          </a:bodyPr>
          <a:lstStyle>
            <a:lvl1pPr marL="0" indent="0">
              <a:buNone/>
              <a:defRPr sz="2357" b="0"/>
            </a:lvl1pPr>
            <a:lvl2pPr marL="449077" indent="0">
              <a:buNone/>
              <a:defRPr sz="1964" b="1"/>
            </a:lvl2pPr>
            <a:lvl3pPr marL="898153" indent="0">
              <a:buNone/>
              <a:defRPr sz="1768" b="1"/>
            </a:lvl3pPr>
            <a:lvl4pPr marL="1347230" indent="0">
              <a:buNone/>
              <a:defRPr sz="1572" b="1"/>
            </a:lvl4pPr>
            <a:lvl5pPr marL="1796305" indent="0">
              <a:buNone/>
              <a:defRPr sz="1572" b="1"/>
            </a:lvl5pPr>
            <a:lvl6pPr marL="2245382" indent="0">
              <a:buNone/>
              <a:defRPr sz="1572" b="1"/>
            </a:lvl6pPr>
            <a:lvl7pPr marL="2694459" indent="0">
              <a:buNone/>
              <a:defRPr sz="1572" b="1"/>
            </a:lvl7pPr>
            <a:lvl8pPr marL="3143535" indent="0">
              <a:buNone/>
              <a:defRPr sz="1572" b="1"/>
            </a:lvl8pPr>
            <a:lvl9pPr marL="3592612" indent="0">
              <a:buNone/>
              <a:defRPr sz="1572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8" y="2737247"/>
            <a:ext cx="412089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19" y="2160983"/>
            <a:ext cx="4120897" cy="576262"/>
          </a:xfrm>
        </p:spPr>
        <p:txBody>
          <a:bodyPr anchor="b">
            <a:noAutofit/>
          </a:bodyPr>
          <a:lstStyle>
            <a:lvl1pPr marL="0" indent="0">
              <a:buNone/>
              <a:defRPr sz="2357" b="0"/>
            </a:lvl1pPr>
            <a:lvl2pPr marL="449077" indent="0">
              <a:buNone/>
              <a:defRPr sz="1964" b="1"/>
            </a:lvl2pPr>
            <a:lvl3pPr marL="898153" indent="0">
              <a:buNone/>
              <a:defRPr sz="1768" b="1"/>
            </a:lvl3pPr>
            <a:lvl4pPr marL="1347230" indent="0">
              <a:buNone/>
              <a:defRPr sz="1572" b="1"/>
            </a:lvl4pPr>
            <a:lvl5pPr marL="1796305" indent="0">
              <a:buNone/>
              <a:defRPr sz="1572" b="1"/>
            </a:lvl5pPr>
            <a:lvl6pPr marL="2245382" indent="0">
              <a:buNone/>
              <a:defRPr sz="1572" b="1"/>
            </a:lvl6pPr>
            <a:lvl7pPr marL="2694459" indent="0">
              <a:buNone/>
              <a:defRPr sz="1572" b="1"/>
            </a:lvl7pPr>
            <a:lvl8pPr marL="3143535" indent="0">
              <a:buNone/>
              <a:defRPr sz="1572" b="1"/>
            </a:lvl8pPr>
            <a:lvl9pPr marL="3592612" indent="0">
              <a:buNone/>
              <a:defRPr sz="1572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19" y="2737247"/>
            <a:ext cx="412089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736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609600"/>
            <a:ext cx="846361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977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019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498604"/>
            <a:ext cx="3720243" cy="1278466"/>
          </a:xfrm>
        </p:spPr>
        <p:txBody>
          <a:bodyPr anchor="b">
            <a:normAutofit/>
          </a:bodyPr>
          <a:lstStyle>
            <a:lvl1pPr>
              <a:defRPr sz="196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0" y="514925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2777070"/>
            <a:ext cx="3720243" cy="2584449"/>
          </a:xfrm>
        </p:spPr>
        <p:txBody>
          <a:bodyPr>
            <a:normAutofit/>
          </a:bodyPr>
          <a:lstStyle>
            <a:lvl1pPr marL="0" indent="0">
              <a:buNone/>
              <a:defRPr sz="1375"/>
            </a:lvl1pPr>
            <a:lvl2pPr marL="336807" indent="0">
              <a:buNone/>
              <a:defRPr sz="1031"/>
            </a:lvl2pPr>
            <a:lvl3pPr marL="673615" indent="0">
              <a:buNone/>
              <a:defRPr sz="884"/>
            </a:lvl3pPr>
            <a:lvl4pPr marL="1010422" indent="0">
              <a:buNone/>
              <a:defRPr sz="737"/>
            </a:lvl4pPr>
            <a:lvl5pPr marL="1347230" indent="0">
              <a:buNone/>
              <a:defRPr sz="737"/>
            </a:lvl5pPr>
            <a:lvl6pPr marL="1684037" indent="0">
              <a:buNone/>
              <a:defRPr sz="737"/>
            </a:lvl6pPr>
            <a:lvl7pPr marL="2020844" indent="0">
              <a:buNone/>
              <a:defRPr sz="737"/>
            </a:lvl7pPr>
            <a:lvl8pPr marL="2357652" indent="0">
              <a:buNone/>
              <a:defRPr sz="737"/>
            </a:lvl8pPr>
            <a:lvl9pPr marL="2694459" indent="0">
              <a:buNone/>
              <a:defRPr sz="737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9/26/2022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782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4800600"/>
            <a:ext cx="8463618" cy="566738"/>
          </a:xfrm>
        </p:spPr>
        <p:txBody>
          <a:bodyPr anchor="b">
            <a:normAutofit/>
          </a:bodyPr>
          <a:lstStyle>
            <a:lvl1pPr algn="l">
              <a:defRPr sz="2357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99" y="609601"/>
            <a:ext cx="846361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572"/>
            </a:lvl1pPr>
            <a:lvl2pPr marL="449077" indent="0">
              <a:buNone/>
              <a:defRPr sz="1572"/>
            </a:lvl2pPr>
            <a:lvl3pPr marL="898153" indent="0">
              <a:buNone/>
              <a:defRPr sz="1572"/>
            </a:lvl3pPr>
            <a:lvl4pPr marL="1347230" indent="0">
              <a:buNone/>
              <a:defRPr sz="1572"/>
            </a:lvl4pPr>
            <a:lvl5pPr marL="1796305" indent="0">
              <a:buNone/>
              <a:defRPr sz="1572"/>
            </a:lvl5pPr>
            <a:lvl6pPr marL="2245382" indent="0">
              <a:buNone/>
              <a:defRPr sz="1572"/>
            </a:lvl6pPr>
            <a:lvl7pPr marL="2694459" indent="0">
              <a:buNone/>
              <a:defRPr sz="1572"/>
            </a:lvl7pPr>
            <a:lvl8pPr marL="3143535" indent="0">
              <a:buNone/>
              <a:defRPr sz="1572"/>
            </a:lvl8pPr>
            <a:lvl9pPr marL="3592612" indent="0">
              <a:buNone/>
              <a:defRPr sz="1572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5367338"/>
            <a:ext cx="8463618" cy="674024"/>
          </a:xfrm>
        </p:spPr>
        <p:txBody>
          <a:bodyPr>
            <a:normAutofit/>
          </a:bodyPr>
          <a:lstStyle>
            <a:lvl1pPr marL="0" indent="0">
              <a:buNone/>
              <a:defRPr sz="1179"/>
            </a:lvl1pPr>
            <a:lvl2pPr marL="449077" indent="0">
              <a:buNone/>
              <a:defRPr sz="1179"/>
            </a:lvl2pPr>
            <a:lvl3pPr marL="898153" indent="0">
              <a:buNone/>
              <a:defRPr sz="982"/>
            </a:lvl3pPr>
            <a:lvl4pPr marL="1347230" indent="0">
              <a:buNone/>
              <a:defRPr sz="884"/>
            </a:lvl4pPr>
            <a:lvl5pPr marL="1796305" indent="0">
              <a:buNone/>
              <a:defRPr sz="884"/>
            </a:lvl5pPr>
            <a:lvl6pPr marL="2245382" indent="0">
              <a:buNone/>
              <a:defRPr sz="884"/>
            </a:lvl6pPr>
            <a:lvl7pPr marL="2694459" indent="0">
              <a:buNone/>
              <a:defRPr sz="884"/>
            </a:lvl7pPr>
            <a:lvl8pPr marL="3143535" indent="0">
              <a:buNone/>
              <a:defRPr sz="884"/>
            </a:lvl8pPr>
            <a:lvl9pPr marL="3592612" indent="0">
              <a:buNone/>
              <a:defRPr sz="884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561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609601"/>
            <a:ext cx="8463618" cy="3403600"/>
          </a:xfrm>
        </p:spPr>
        <p:txBody>
          <a:bodyPr anchor="ctr">
            <a:normAutofit/>
          </a:bodyPr>
          <a:lstStyle>
            <a:lvl1pPr algn="l">
              <a:defRPr sz="4322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4470400"/>
            <a:ext cx="846361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6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9077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2pPr>
            <a:lvl3pPr marL="898153" indent="0">
              <a:buNone/>
              <a:defRPr sz="1572">
                <a:solidFill>
                  <a:schemeClr val="tx1">
                    <a:tint val="75000"/>
                  </a:schemeClr>
                </a:solidFill>
              </a:defRPr>
            </a:lvl3pPr>
            <a:lvl4pPr marL="1347230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4pPr>
            <a:lvl5pPr marL="1796305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5pPr>
            <a:lvl6pPr marL="2245382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6pPr>
            <a:lvl7pPr marL="2694459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7pPr>
            <a:lvl8pPr marL="3143535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8pPr>
            <a:lvl9pPr marL="3592612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031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1" y="609601"/>
            <a:ext cx="8096242" cy="3022600"/>
          </a:xfrm>
        </p:spPr>
        <p:txBody>
          <a:bodyPr anchor="ctr">
            <a:normAutofit/>
          </a:bodyPr>
          <a:lstStyle>
            <a:lvl1pPr algn="l">
              <a:defRPr sz="4322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098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57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49077" indent="0">
              <a:buFontTx/>
              <a:buNone/>
              <a:defRPr/>
            </a:lvl2pPr>
            <a:lvl3pPr marL="898153" indent="0">
              <a:buFontTx/>
              <a:buNone/>
              <a:defRPr/>
            </a:lvl3pPr>
            <a:lvl4pPr marL="1347230" indent="0">
              <a:buFontTx/>
              <a:buNone/>
              <a:defRPr/>
            </a:lvl4pPr>
            <a:lvl5pPr marL="1796305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6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9077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2pPr>
            <a:lvl3pPr marL="898153" indent="0">
              <a:buNone/>
              <a:defRPr sz="1572">
                <a:solidFill>
                  <a:schemeClr val="tx1">
                    <a:tint val="75000"/>
                  </a:schemeClr>
                </a:solidFill>
              </a:defRPr>
            </a:lvl3pPr>
            <a:lvl4pPr marL="1347230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4pPr>
            <a:lvl5pPr marL="1796305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5pPr>
            <a:lvl6pPr marL="2245382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6pPr>
            <a:lvl7pPr marL="2694459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7pPr>
            <a:lvl8pPr marL="3143535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8pPr>
            <a:lvl9pPr marL="3592612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89813" tIns="44906" rIns="89813" bIns="44906" rtlCol="0" anchor="ctr">
            <a:noAutofit/>
          </a:bodyPr>
          <a:lstStyle/>
          <a:p>
            <a:pPr lvl="0"/>
            <a:r>
              <a:rPr lang="en-US" sz="785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2" y="2886556"/>
            <a:ext cx="609759" cy="584776"/>
          </a:xfrm>
          <a:prstGeom prst="rect">
            <a:avLst/>
          </a:prstGeom>
        </p:spPr>
        <p:txBody>
          <a:bodyPr vert="horz" lIns="89813" tIns="44906" rIns="89813" bIns="44906" rtlCol="0" anchor="ctr">
            <a:noAutofit/>
          </a:bodyPr>
          <a:lstStyle/>
          <a:p>
            <a:pPr lvl="0"/>
            <a:r>
              <a:rPr lang="en-US" sz="785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8382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1931989"/>
            <a:ext cx="8463620" cy="2595460"/>
          </a:xfrm>
        </p:spPr>
        <p:txBody>
          <a:bodyPr anchor="b">
            <a:normAutofit/>
          </a:bodyPr>
          <a:lstStyle>
            <a:lvl1pPr algn="l">
              <a:defRPr sz="4322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6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9077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2pPr>
            <a:lvl3pPr marL="898153" indent="0">
              <a:buNone/>
              <a:defRPr sz="1572">
                <a:solidFill>
                  <a:schemeClr val="tx1">
                    <a:tint val="75000"/>
                  </a:schemeClr>
                </a:solidFill>
              </a:defRPr>
            </a:lvl3pPr>
            <a:lvl4pPr marL="1347230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4pPr>
            <a:lvl5pPr marL="1796305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5pPr>
            <a:lvl6pPr marL="2245382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6pPr>
            <a:lvl7pPr marL="2694459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7pPr>
            <a:lvl8pPr marL="3143535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8pPr>
            <a:lvl9pPr marL="3592612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41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1" y="609601"/>
            <a:ext cx="8096242" cy="3022600"/>
          </a:xfrm>
        </p:spPr>
        <p:txBody>
          <a:bodyPr anchor="ctr">
            <a:normAutofit/>
          </a:bodyPr>
          <a:lstStyle>
            <a:lvl1pPr algn="l">
              <a:defRPr sz="4322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1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5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9077" indent="0">
              <a:buFontTx/>
              <a:buNone/>
              <a:defRPr/>
            </a:lvl2pPr>
            <a:lvl3pPr marL="898153" indent="0">
              <a:buFontTx/>
              <a:buNone/>
              <a:defRPr/>
            </a:lvl3pPr>
            <a:lvl4pPr marL="1347230" indent="0">
              <a:buFontTx/>
              <a:buNone/>
              <a:defRPr/>
            </a:lvl4pPr>
            <a:lvl5pPr marL="1796305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6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49077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2pPr>
            <a:lvl3pPr marL="898153" indent="0">
              <a:buNone/>
              <a:defRPr sz="1572">
                <a:solidFill>
                  <a:schemeClr val="tx1">
                    <a:tint val="75000"/>
                  </a:schemeClr>
                </a:solidFill>
              </a:defRPr>
            </a:lvl3pPr>
            <a:lvl4pPr marL="1347230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4pPr>
            <a:lvl5pPr marL="1796305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5pPr>
            <a:lvl6pPr marL="2245382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6pPr>
            <a:lvl7pPr marL="2694459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7pPr>
            <a:lvl8pPr marL="3143535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8pPr>
            <a:lvl9pPr marL="3592612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89813" tIns="44906" rIns="89813" bIns="44906" rtlCol="0" anchor="ctr">
            <a:noAutofit/>
          </a:bodyPr>
          <a:lstStyle/>
          <a:p>
            <a:pPr lvl="0"/>
            <a:r>
              <a:rPr lang="en-US" sz="785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2" y="2886556"/>
            <a:ext cx="609759" cy="584776"/>
          </a:xfrm>
          <a:prstGeom prst="rect">
            <a:avLst/>
          </a:prstGeom>
        </p:spPr>
        <p:txBody>
          <a:bodyPr vert="horz" lIns="89813" tIns="44906" rIns="89813" bIns="44906" rtlCol="0" anchor="ctr">
            <a:noAutofit/>
          </a:bodyPr>
          <a:lstStyle/>
          <a:p>
            <a:pPr lvl="0"/>
            <a:r>
              <a:rPr lang="en-US" sz="785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1796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1" y="609601"/>
            <a:ext cx="8455286" cy="3022600"/>
          </a:xfrm>
        </p:spPr>
        <p:txBody>
          <a:bodyPr anchor="ctr">
            <a:normAutofit/>
          </a:bodyPr>
          <a:lstStyle>
            <a:lvl1pPr algn="l">
              <a:defRPr sz="4322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1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57">
                <a:solidFill>
                  <a:schemeClr val="accent1"/>
                </a:solidFill>
              </a:defRPr>
            </a:lvl1pPr>
            <a:lvl2pPr marL="449077" indent="0">
              <a:buFontTx/>
              <a:buNone/>
              <a:defRPr/>
            </a:lvl2pPr>
            <a:lvl3pPr marL="898153" indent="0">
              <a:buFontTx/>
              <a:buNone/>
              <a:defRPr/>
            </a:lvl3pPr>
            <a:lvl4pPr marL="1347230" indent="0">
              <a:buFontTx/>
              <a:buNone/>
              <a:defRPr/>
            </a:lvl4pPr>
            <a:lvl5pPr marL="1796305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6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49077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2pPr>
            <a:lvl3pPr marL="898153" indent="0">
              <a:buNone/>
              <a:defRPr sz="1572">
                <a:solidFill>
                  <a:schemeClr val="tx1">
                    <a:tint val="75000"/>
                  </a:schemeClr>
                </a:solidFill>
              </a:defRPr>
            </a:lvl3pPr>
            <a:lvl4pPr marL="1347230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4pPr>
            <a:lvl5pPr marL="1796305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5pPr>
            <a:lvl6pPr marL="2245382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6pPr>
            <a:lvl7pPr marL="2694459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7pPr>
            <a:lvl8pPr marL="3143535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8pPr>
            <a:lvl9pPr marL="3592612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282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dirty="0"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198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50" y="609601"/>
            <a:ext cx="130508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609601"/>
            <a:ext cx="6926701" cy="5251451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59819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8" y="-8468"/>
            <a:ext cx="12226406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591"/>
            <a:ext cx="846361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2" y="6041363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6041363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2" y="6041363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4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248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49077" rtl="0" eaLnBrk="1" latinLnBrk="0" hangingPunct="1">
        <a:spcBef>
          <a:spcPct val="0"/>
        </a:spcBef>
        <a:buNone/>
        <a:defRPr sz="3536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36807" indent="-336807" algn="l" defTabSz="449077" rtl="0" eaLnBrk="1" latinLnBrk="0" hangingPunct="1">
        <a:spcBef>
          <a:spcPts val="9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29749" indent="-280673" algn="l" defTabSz="449077" rtl="0" eaLnBrk="1" latinLnBrk="0" hangingPunct="1">
        <a:spcBef>
          <a:spcPts val="9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7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22692" indent="-224538" algn="l" defTabSz="449077" rtl="0" eaLnBrk="1" latinLnBrk="0" hangingPunct="1">
        <a:spcBef>
          <a:spcPts val="9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7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71767" indent="-224538" algn="l" defTabSz="449077" rtl="0" eaLnBrk="1" latinLnBrk="0" hangingPunct="1">
        <a:spcBef>
          <a:spcPts val="9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20844" indent="-224538" algn="l" defTabSz="449077" rtl="0" eaLnBrk="1" latinLnBrk="0" hangingPunct="1">
        <a:spcBef>
          <a:spcPts val="9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469920" indent="-224538" algn="l" defTabSz="449077" rtl="0" eaLnBrk="1" latinLnBrk="0" hangingPunct="1">
        <a:spcBef>
          <a:spcPts val="9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18997" indent="-224538" algn="l" defTabSz="449077" rtl="0" eaLnBrk="1" latinLnBrk="0" hangingPunct="1">
        <a:spcBef>
          <a:spcPts val="9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368074" indent="-224538" algn="l" defTabSz="449077" rtl="0" eaLnBrk="1" latinLnBrk="0" hangingPunct="1">
        <a:spcBef>
          <a:spcPts val="9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17150" indent="-224538" algn="l" defTabSz="449077" rtl="0" eaLnBrk="1" latinLnBrk="0" hangingPunct="1">
        <a:spcBef>
          <a:spcPts val="9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9077" rtl="0" eaLnBrk="1" latinLnBrk="0" hangingPunct="1">
        <a:defRPr sz="1768" kern="1200">
          <a:solidFill>
            <a:schemeClr val="tx1"/>
          </a:solidFill>
          <a:latin typeface="+mn-lt"/>
          <a:ea typeface="+mn-ea"/>
          <a:cs typeface="+mn-cs"/>
        </a:defRPr>
      </a:lvl1pPr>
      <a:lvl2pPr marL="449077" algn="l" defTabSz="449077" rtl="0" eaLnBrk="1" latinLnBrk="0" hangingPunct="1">
        <a:defRPr sz="1768" kern="1200">
          <a:solidFill>
            <a:schemeClr val="tx1"/>
          </a:solidFill>
          <a:latin typeface="+mn-lt"/>
          <a:ea typeface="+mn-ea"/>
          <a:cs typeface="+mn-cs"/>
        </a:defRPr>
      </a:lvl2pPr>
      <a:lvl3pPr marL="898153" algn="l" defTabSz="449077" rtl="0" eaLnBrk="1" latinLnBrk="0" hangingPunct="1">
        <a:defRPr sz="1768" kern="1200">
          <a:solidFill>
            <a:schemeClr val="tx1"/>
          </a:solidFill>
          <a:latin typeface="+mn-lt"/>
          <a:ea typeface="+mn-ea"/>
          <a:cs typeface="+mn-cs"/>
        </a:defRPr>
      </a:lvl3pPr>
      <a:lvl4pPr marL="1347230" algn="l" defTabSz="449077" rtl="0" eaLnBrk="1" latinLnBrk="0" hangingPunct="1">
        <a:defRPr sz="1768" kern="1200">
          <a:solidFill>
            <a:schemeClr val="tx1"/>
          </a:solidFill>
          <a:latin typeface="+mn-lt"/>
          <a:ea typeface="+mn-ea"/>
          <a:cs typeface="+mn-cs"/>
        </a:defRPr>
      </a:lvl4pPr>
      <a:lvl5pPr marL="1796305" algn="l" defTabSz="449077" rtl="0" eaLnBrk="1" latinLnBrk="0" hangingPunct="1">
        <a:defRPr sz="1768" kern="1200">
          <a:solidFill>
            <a:schemeClr val="tx1"/>
          </a:solidFill>
          <a:latin typeface="+mn-lt"/>
          <a:ea typeface="+mn-ea"/>
          <a:cs typeface="+mn-cs"/>
        </a:defRPr>
      </a:lvl5pPr>
      <a:lvl6pPr marL="2245382" algn="l" defTabSz="449077" rtl="0" eaLnBrk="1" latinLnBrk="0" hangingPunct="1">
        <a:defRPr sz="1768" kern="1200">
          <a:solidFill>
            <a:schemeClr val="tx1"/>
          </a:solidFill>
          <a:latin typeface="+mn-lt"/>
          <a:ea typeface="+mn-ea"/>
          <a:cs typeface="+mn-cs"/>
        </a:defRPr>
      </a:lvl6pPr>
      <a:lvl7pPr marL="2694459" algn="l" defTabSz="449077" rtl="0" eaLnBrk="1" latinLnBrk="0" hangingPunct="1">
        <a:defRPr sz="1768" kern="1200">
          <a:solidFill>
            <a:schemeClr val="tx1"/>
          </a:solidFill>
          <a:latin typeface="+mn-lt"/>
          <a:ea typeface="+mn-ea"/>
          <a:cs typeface="+mn-cs"/>
        </a:defRPr>
      </a:lvl7pPr>
      <a:lvl8pPr marL="3143535" algn="l" defTabSz="449077" rtl="0" eaLnBrk="1" latinLnBrk="0" hangingPunct="1">
        <a:defRPr sz="1768" kern="1200">
          <a:solidFill>
            <a:schemeClr val="tx1"/>
          </a:solidFill>
          <a:latin typeface="+mn-lt"/>
          <a:ea typeface="+mn-ea"/>
          <a:cs typeface="+mn-cs"/>
        </a:defRPr>
      </a:lvl8pPr>
      <a:lvl9pPr marL="3592612" algn="l" defTabSz="449077" rtl="0" eaLnBrk="1" latinLnBrk="0" hangingPunct="1">
        <a:defRPr sz="17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microsoft.com/office/2007/relationships/media" Target="../media/media1.mp4"/><Relationship Id="rId2" Type="http://schemas.openxmlformats.org/officeDocument/2006/relationships/video" Target="../media/media1.mp4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0.png"/><Relationship Id="rId5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microsoft.com/office/2007/relationships/media" Target="../media/media2.mp4"/><Relationship Id="rId2" Type="http://schemas.openxmlformats.org/officeDocument/2006/relationships/video" Target="../media/media2.mp4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3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4007123" y="1510630"/>
            <a:ext cx="1" cy="1"/>
          </a:xfrm>
          <a:prstGeom prst="rect">
            <a:avLst/>
          </a:prstGeom>
        </p:spPr>
        <p:txBody>
          <a:bodyPr wrap="square" lIns="0" tIns="10586" rIns="0" bIns="0" rtlCol="0">
            <a:noAutofit/>
          </a:bodyPr>
          <a:lstStyle/>
          <a:p>
            <a:pPr algn="ctr" defTabSz="439323">
              <a:lnSpc>
                <a:spcPts val="1667"/>
              </a:lnSpc>
            </a:pPr>
            <a:endParaRPr sz="1537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33170" y="1172143"/>
            <a:ext cx="1" cy="1"/>
          </a:xfrm>
          <a:prstGeom prst="rect">
            <a:avLst/>
          </a:prstGeom>
        </p:spPr>
        <p:txBody>
          <a:bodyPr wrap="square" lIns="0" tIns="4271" rIns="0" bIns="0" rtlCol="0">
            <a:noAutofit/>
          </a:bodyPr>
          <a:lstStyle/>
          <a:p>
            <a:pPr marL="12203" marR="1679" indent="99580" defTabSz="439323">
              <a:lnSpc>
                <a:spcPts val="552"/>
              </a:lnSpc>
            </a:pPr>
            <a:endParaRPr sz="48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5360" y="3840480"/>
            <a:ext cx="1" cy="1"/>
          </a:xfrm>
          <a:prstGeom prst="rect">
            <a:avLst/>
          </a:prstGeom>
        </p:spPr>
        <p:txBody>
          <a:bodyPr wrap="square" lIns="42672" tIns="17145" rIns="42672" bIns="17145" rtlCol="0">
            <a:normAutofit/>
          </a:bodyPr>
          <a:lstStyle/>
          <a:p>
            <a:pPr marL="12203" defTabSz="439323" algn="ctr">
              <a:lnSpc>
                <a:spcPts val="3631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2700" b="1" spc="-125" dirty="0">
                <a:solidFill>
                  <a:srgbClr val="183148"/>
                </a:solidFill>
                <a:latin typeface="Aptos Display"/>
                <a:cs typeface="Arial"/>
              </a:rPr>
              <a:t>Asistencia Sanitaria Primeros Intervinientes </a:t>
            </a:r>
          </a:p>
          <a:p>
            <a:pPr marL="12203" defTabSz="439323">
              <a:lnSpc>
                <a:spcPts val="3631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900" b="1" spc="-125" dirty="0">
                <a:solidFill>
                  <a:srgbClr val="262C32"/>
                </a:solidFill>
                <a:latin typeface="Aptos"/>
                <a:cs typeface="Arial"/>
              </a:rPr>
              <a:t>               </a:t>
            </a:r>
            <a:endParaRPr sz="422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63149" y="2703991"/>
            <a:ext cx="1" cy="1"/>
          </a:xfrm>
          <a:prstGeom prst="rect">
            <a:avLst/>
          </a:prstGeom>
        </p:spPr>
        <p:txBody>
          <a:bodyPr wrap="square" lIns="0" tIns="23063" rIns="0" bIns="0" rtlCol="0">
            <a:noAutofit/>
          </a:bodyPr>
          <a:lstStyle/>
          <a:p>
            <a:pPr marL="12203" defTabSz="439323">
              <a:lnSpc>
                <a:spcPts val="3631"/>
              </a:lnSpc>
            </a:pPr>
            <a:endParaRPr sz="3459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21589" y="2703991"/>
            <a:ext cx="1" cy="1"/>
          </a:xfrm>
          <a:prstGeom prst="rect">
            <a:avLst/>
          </a:prstGeom>
        </p:spPr>
        <p:txBody>
          <a:bodyPr wrap="square" lIns="0" tIns="23063" rIns="0" bIns="0" rtlCol="0">
            <a:noAutofit/>
          </a:bodyPr>
          <a:lstStyle/>
          <a:p>
            <a:pPr marL="12203" defTabSz="439323">
              <a:lnSpc>
                <a:spcPts val="3631"/>
              </a:lnSpc>
            </a:pPr>
            <a:endParaRPr sz="3459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36188" y="2703991"/>
            <a:ext cx="1" cy="1"/>
          </a:xfrm>
          <a:prstGeom prst="rect">
            <a:avLst/>
          </a:prstGeom>
        </p:spPr>
        <p:txBody>
          <a:bodyPr wrap="square" lIns="0" tIns="23063" rIns="0" bIns="0" rtlCol="0">
            <a:noAutofit/>
          </a:bodyPr>
          <a:lstStyle/>
          <a:p>
            <a:pPr marL="12203" defTabSz="439323">
              <a:lnSpc>
                <a:spcPts val="3631"/>
              </a:lnSpc>
            </a:pPr>
            <a:endParaRPr sz="3459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33907" y="3178438"/>
            <a:ext cx="1" cy="1"/>
          </a:xfrm>
          <a:prstGeom prst="rect">
            <a:avLst/>
          </a:prstGeom>
        </p:spPr>
        <p:txBody>
          <a:bodyPr wrap="square" lIns="0" tIns="23063" rIns="0" bIns="0" rtlCol="0">
            <a:noAutofit/>
          </a:bodyPr>
          <a:lstStyle/>
          <a:p>
            <a:pPr marL="12203" defTabSz="439323">
              <a:lnSpc>
                <a:spcPts val="3631"/>
              </a:lnSpc>
            </a:pPr>
            <a:endParaRPr sz="3459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61495" y="3178438"/>
            <a:ext cx="1" cy="1"/>
          </a:xfrm>
          <a:prstGeom prst="rect">
            <a:avLst/>
          </a:prstGeom>
        </p:spPr>
        <p:txBody>
          <a:bodyPr wrap="square" lIns="0" tIns="23063" rIns="0" bIns="0" rtlCol="0">
            <a:noAutofit/>
          </a:bodyPr>
          <a:lstStyle/>
          <a:p>
            <a:pPr marL="12203" defTabSz="439323">
              <a:lnSpc>
                <a:spcPts val="3631"/>
              </a:lnSpc>
            </a:pPr>
            <a:endParaRPr sz="3459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09814" y="3881115"/>
            <a:ext cx="1" cy="1"/>
          </a:xfrm>
          <a:prstGeom prst="rect">
            <a:avLst/>
          </a:prstGeom>
        </p:spPr>
        <p:txBody>
          <a:bodyPr wrap="square" lIns="0" tIns="13697" rIns="0" bIns="0" rtlCol="0">
            <a:noAutofit/>
          </a:bodyPr>
          <a:lstStyle/>
          <a:p>
            <a:pPr marL="1231387" marR="1264662" algn="ctr" defTabSz="439323">
              <a:lnSpc>
                <a:spcPts val="2157"/>
              </a:lnSpc>
            </a:pPr>
            <a:endParaRPr sz="201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F0DE935B-99A9-4620-9BB5-59806A3B1F44}"/>
              </a:ext>
            </a:extLst>
          </p:cNvPr>
          <p:cNvSpPr txBox="1"/>
          <p:nvPr/>
        </p:nvSpPr>
        <p:spPr>
          <a:xfrm>
            <a:off x="1950720" y="4663440"/>
            <a:ext cx="1" cy="1"/>
          </a:xfrm>
          <a:prstGeom prst="rect">
            <a:avLst/>
          </a:prstGeom>
          <a:noFill/>
        </p:spPr>
        <p:txBody>
          <a:bodyPr wrap="square" lIns="42672" rIns="42672" tIns="17145" bIns="17145" anchor="ctr">
            <a:normAutofit/>
          </a:bodyPr>
          <a:lstStyle/>
          <a:p>
            <a:pPr algn="ctr" defTabSz="439323">
              <a:spcBef>
                <a:spcPts val="0"/>
              </a:spcBef>
              <a:spcAft>
                <a:spcPts val="300"/>
              </a:spcAft>
            </a:pPr>
            <a:r>
              <a:rPr sz="2100" b="1">
                <a:solidFill>
                  <a:srgbClr val="282D32"/>
                </a:solidFill>
                <a:latin typeface="Aptos"/>
              </a:rPr>
              <a:t>Eusebio Flores de la Rosa</a:t>
            </a:r>
            <a:endParaRPr lang="es-ES" sz="1730" dirty="0">
              <a:solidFill>
                <a:srgbClr val="FF0000"/>
              </a:solidFill>
              <a:latin typeface="Trebuchet MS" panose="020B0603020202020204"/>
            </a:endParaRPr>
          </a:p>
          <a:p>
            <a:pPr algn="ctr"/>
            <a:r>
              <a:rPr sz="1600">
                <a:solidFill>
                  <a:srgbClr val="282D32"/>
                </a:solidFill>
                <a:latin typeface="Aptos"/>
              </a:rPr>
              <a:t>Coordinador de Emergencias · Instructor SVB y Desfibrilador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058" y="1527043"/>
            <a:ext cx="1" cy="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82930"/>
            <a:ext cx="10241280" cy="294894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0"/>
            <a:ext cx="1" cy="1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26720" y="6480810"/>
            <a:ext cx="1" cy="1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1</a:t>
            </a:r>
          </a:p>
        </p:txBody>
      </p:sp>
      <p:pic>
        <p:nvPicPr>
          <p:cNvPr id="24" name="Picture 2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75360" y="4732020"/>
            <a:ext cx="1" cy="1"/>
          </a:xfrm>
          <a:prstGeom prst="rect">
            <a:avLst/>
          </a:prstGeom>
          <a:noFill/>
        </p:spPr>
        <p:txBody>
          <a:bodyPr wrap="square" lIns="42672" rIns="42672" tIns="17145" bIns="17145">
            <a:norm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2500" b="1">
                <a:solidFill>
                  <a:srgbClr val="183148"/>
                </a:solidFill>
                <a:latin typeface="Aptos"/>
              </a:rPr>
              <a:t>ASISTENCIA SANITARIA · PRIMEROS INTERVINIENTES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04800" y="3463290"/>
            <a:ext cx="9631680" cy="29146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158240" y="3737610"/>
            <a:ext cx="7924800" cy="891540"/>
          </a:xfrm>
          <a:prstGeom prst="rect">
            <a:avLst/>
          </a:prstGeom>
          <a:noFill/>
        </p:spPr>
        <p:txBody>
          <a:bodyPr wrap="square" anchor="ctr" lIns="48768" rIns="48768" tIns="13716" bIns="13716">
            <a:spAutoFit/>
          </a:bodyPr>
          <a:lstStyle/>
          <a:p>
            <a:pPr algn="ctr"/>
            <a:r>
              <a:rPr sz="2700" b="1">
                <a:solidFill>
                  <a:srgbClr val="183148"/>
                </a:solidFill>
                <a:latin typeface="Aptos"/>
              </a:rPr>
              <a:t>ASISTENCIA SANITARIA</a:t>
            </a:r>
            <a:br/>
            <a:r>
              <a:t>PRIMEROS INTERVINIENTES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865120" y="4697730"/>
            <a:ext cx="4511040" cy="27432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463040" y="4834890"/>
            <a:ext cx="7315200" cy="377190"/>
          </a:xfrm>
          <a:prstGeom prst="rect">
            <a:avLst/>
          </a:prstGeom>
          <a:noFill/>
        </p:spPr>
        <p:txBody>
          <a:bodyPr wrap="square" anchor="ctr" lIns="48768" rIns="48768" tIns="13716" bIns="13716">
            <a:spAutoFit/>
          </a:bodyPr>
          <a:lstStyle/>
          <a:p>
            <a:pPr algn="ctr"/>
            <a:r>
              <a:rPr sz="2100" b="1">
                <a:solidFill>
                  <a:srgbClr val="282D32"/>
                </a:solidFill>
                <a:latin typeface="Aptos"/>
              </a:rPr>
              <a:t>Eusebio Flores de la Rosa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80160" y="5246370"/>
            <a:ext cx="7680960" cy="411480"/>
          </a:xfrm>
          <a:prstGeom prst="rect">
            <a:avLst/>
          </a:prstGeom>
          <a:noFill/>
        </p:spPr>
        <p:txBody>
          <a:bodyPr wrap="square" anchor="ctr" lIns="48768" rIns="48768" tIns="13716" bIns="13716">
            <a:spAutoFit/>
          </a:bodyPr>
          <a:lstStyle/>
          <a:p>
            <a:pPr algn="ctr"/>
            <a:r>
              <a:rPr sz="1500" b="0">
                <a:solidFill>
                  <a:srgbClr val="282D32"/>
                </a:solidFill>
                <a:latin typeface="Aptos"/>
              </a:rPr>
              <a:t>Coordinador de Emergencias · Instructor SVB y Desfibrilador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42BEA869-5D99-4E9B-82B8-171ED4F53184}"/>
              </a:ext>
            </a:extLst>
          </p:cNvPr>
          <p:cNvSpPr txBox="1"/>
          <p:nvPr/>
        </p:nvSpPr>
        <p:spPr>
          <a:xfrm>
            <a:off x="4081671" y="1400434"/>
            <a:ext cx="7500729" cy="4764446"/>
          </a:xfrm>
          <a:prstGeom prst="rect">
            <a:avLst/>
          </a:prstGeom>
          <a:noFill/>
        </p:spPr>
        <p:txBody>
          <a:bodyPr wrap="square" lIns="42672" rIns="42672" tIns="17145" bIns="17145">
            <a:norm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2800" dirty="0" b="1">
                <a:solidFill>
                  <a:srgbClr val="183148"/>
                </a:solidFill>
                <a:effectLst/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BALON AUTOINFLABLE </a:t>
            </a:r>
            <a:r>
              <a:rPr lang="es-ES" sz="2800" dirty="0" b="1">
                <a:solidFill>
                  <a:srgbClr val="183148"/>
                </a:solidFill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s-ES" sz="2800" dirty="0" b="1">
                <a:solidFill>
                  <a:srgbClr val="183148"/>
                </a:solidFill>
                <a:effectLst/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AMBU )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D9C22DF2-007D-4AA6-9353-1D90395EE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47" y="898859"/>
            <a:ext cx="3268112" cy="41905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2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78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8DA9CBA2-CDAA-48D5-B191-E1288A33C0CE}"/>
              </a:ext>
            </a:extLst>
          </p:cNvPr>
          <p:cNvSpPr txBox="1"/>
          <p:nvPr/>
        </p:nvSpPr>
        <p:spPr>
          <a:xfrm>
            <a:off x="670560" y="857250"/>
            <a:ext cx="4937760" cy="2434590"/>
          </a:xfrm>
          <a:prstGeom prst="rect">
            <a:avLst/>
          </a:prstGeom>
          <a:noFill/>
        </p:spPr>
        <p:txBody>
          <a:bodyPr wrap="square" lIns="36576" rIns="36576" tIns="13716" bIns="13716"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</a:pPr>
            <a:r>
              <a:rPr lang="es-ES" sz="2200" b="1" dirty="0">
                <a:solidFill>
                  <a:srgbClr val="183148"/>
                </a:solidFill>
                <a:effectLst/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Qué es el Ambu ????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</a:pPr>
            <a:r>
              <a:rPr lang="es-ES" dirty="0" sz="1600" b="0">
                <a:solidFill>
                  <a:srgbClr val="282D32"/>
                </a:solidFill>
                <a:effectLst/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 ambu (del inglés Airway Mask Bag Unit​​), también conocido como resucitador-manual o bolsa-autoinflable, es un dispositivo manual para proporcionar ventilación con presión positiva para aquellos pacientes que no respiran o que no lo hacen adecuadamente.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6F697998-0C55-4B5B-92A1-7F53C7AEE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960" y="925830"/>
            <a:ext cx="5059680" cy="3429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2139B2F1-A846-44DD-9E58-7BFA31C5BFD5}"/>
              </a:ext>
            </a:extLst>
          </p:cNvPr>
          <p:cNvSpPr/>
          <p:nvPr/>
        </p:nvSpPr>
        <p:spPr>
          <a:xfrm>
            <a:off x="670560" y="3909059"/>
            <a:ext cx="4937760" cy="1405890"/>
          </a:xfrm>
          <a:prstGeom prst="rect">
            <a:avLst/>
          </a:prstGeom>
          <a:solidFill>
            <a:srgbClr val="8FC41F"/>
          </a:solidFill>
          <a:ln>
            <a:solidFill>
              <a:srgbClr val="183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17145" bIns="17145">
            <a:norm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s-ES" dirty="0" b="1" sz="1700">
                <a:solidFill>
                  <a:srgbClr val="183148"/>
                </a:solidFill>
                <a:latin typeface="Aptos"/>
              </a:rPr>
              <a:t>DEPENDE SI ES ADULTO O PEDIADRICO O LANCTANTE, ES DE UN TAMAÑO U OTRO.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E6650225-3B79-4CEB-A184-5B80038B71E9}"/>
              </a:ext>
            </a:extLst>
          </p:cNvPr>
          <p:cNvSpPr/>
          <p:nvPr/>
        </p:nvSpPr>
        <p:spPr>
          <a:xfrm>
            <a:off x="7437120" y="891540"/>
            <a:ext cx="2194560" cy="582930"/>
          </a:xfrm>
          <a:prstGeom prst="rect">
            <a:avLst/>
          </a:prstGeom>
          <a:solidFill>
            <a:srgbClr val="FFFFFF"/>
          </a:solidFill>
          <a:ln>
            <a:solidFill>
              <a:srgbClr val="18314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wrap="square" lIns="42672" rIns="42672" tIns="17145" bIns="17145">
            <a:norm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s-ES" dirty="0" b="1" sz="1500">
                <a:solidFill>
                  <a:srgbClr val="183148"/>
                </a:solidFill>
                <a:latin typeface="Aptos"/>
              </a:rPr>
              <a:t>ADULTOS 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="" xmlns:a16="http://schemas.microsoft.com/office/drawing/2014/main" id="{A1F3666B-E952-4E77-810D-03B1A84B958F}"/>
              </a:ext>
            </a:extLst>
          </p:cNvPr>
          <p:cNvSpPr/>
          <p:nvPr/>
        </p:nvSpPr>
        <p:spPr>
          <a:xfrm>
            <a:off x="9509760" y="4663440"/>
            <a:ext cx="2072640" cy="514350"/>
          </a:xfrm>
          <a:prstGeom prst="roundRect">
            <a:avLst/>
          </a:prstGeom>
          <a:solidFill>
            <a:srgbClr val="FFFFFF"/>
          </a:solidFill>
          <a:ln>
            <a:solidFill>
              <a:srgbClr val="18314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wrap="square" lIns="42672" rIns="42672" tIns="17145" bIns="17145">
            <a:norm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s-ES" dirty="0" b="1" sz="1500">
                <a:solidFill>
                  <a:srgbClr val="183148"/>
                </a:solidFill>
                <a:latin typeface="Aptos"/>
              </a:rPr>
              <a:t>LACTANTES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="" xmlns:a16="http://schemas.microsoft.com/office/drawing/2014/main" id="{2CCE21A7-6B06-4044-95CA-99717EB7BB55}"/>
              </a:ext>
            </a:extLst>
          </p:cNvPr>
          <p:cNvSpPr/>
          <p:nvPr/>
        </p:nvSpPr>
        <p:spPr>
          <a:xfrm>
            <a:off x="6705600" y="4663440"/>
            <a:ext cx="2194560" cy="514350"/>
          </a:xfrm>
          <a:prstGeom prst="roundRect">
            <a:avLst/>
          </a:prstGeom>
          <a:solidFill>
            <a:srgbClr val="FFFFFF"/>
          </a:solidFill>
          <a:ln>
            <a:solidFill>
              <a:srgbClr val="18314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wrap="square" lIns="42672" rIns="42672" tIns="17145" bIns="17145">
            <a:norm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s-ES" dirty="0" b="1" sz="1500">
                <a:solidFill>
                  <a:srgbClr val="183148"/>
                </a:solidFill>
                <a:latin typeface="Aptos"/>
              </a:rPr>
              <a:t>PEDIATRICOS</a:t>
            </a:r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="" xmlns:a16="http://schemas.microsoft.com/office/drawing/2014/main" id="{E68B873B-63F0-4877-8664-9A867BCBCB0B}"/>
              </a:ext>
            </a:extLst>
          </p:cNvPr>
          <p:cNvCxnSpPr/>
          <p:nvPr/>
        </p:nvCxnSpPr>
        <p:spPr>
          <a:xfrm flipH="1">
            <a:off x="8412480" y="1474470"/>
            <a:ext cx="365760" cy="480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="" xmlns:a16="http://schemas.microsoft.com/office/drawing/2014/main" id="{3F7CE862-7C3A-4AB2-BA10-35389192EFCA}"/>
              </a:ext>
            </a:extLst>
          </p:cNvPr>
          <p:cNvCxnSpPr/>
          <p:nvPr/>
        </p:nvCxnSpPr>
        <p:spPr>
          <a:xfrm>
            <a:off x="10180320" y="3840480"/>
            <a:ext cx="0" cy="7200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cto de flecha 28">
            <a:extLst>
              <a:ext uri="{FF2B5EF4-FFF2-40B4-BE49-F238E27FC236}">
                <a16:creationId xmlns="" xmlns:a16="http://schemas.microsoft.com/office/drawing/2014/main" id="{37CCF78A-3524-4E95-B84E-B861FB1584B4}"/>
              </a:ext>
            </a:extLst>
          </p:cNvPr>
          <p:cNvCxnSpPr/>
          <p:nvPr/>
        </p:nvCxnSpPr>
        <p:spPr>
          <a:xfrm>
            <a:off x="7802880" y="3874769"/>
            <a:ext cx="548640" cy="582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3</a:t>
            </a:r>
          </a:p>
        </p:txBody>
      </p:sp>
      <p:pic>
        <p:nvPicPr>
          <p:cNvPr id="33" name="Picture 3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460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3802C022-37ED-477C-B0EB-E53DDD917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497" y="322359"/>
            <a:ext cx="10721006" cy="64190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4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35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46519535-A466-4DC1-BDAE-C5F0F1ACD5C1}"/>
              </a:ext>
            </a:extLst>
          </p:cNvPr>
          <p:cNvSpPr txBox="1"/>
          <p:nvPr/>
        </p:nvSpPr>
        <p:spPr>
          <a:xfrm>
            <a:off x="687457" y="720090"/>
            <a:ext cx="10167730" cy="5452110"/>
          </a:xfrm>
          <a:prstGeom prst="rect">
            <a:avLst/>
          </a:prstGeom>
          <a:noFill/>
        </p:spPr>
        <p:txBody>
          <a:bodyPr wrap="square" lIns="42672" rIns="42672" tIns="17145" bIns="17145"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300" b="1" u="sng" dirty="0">
                <a:solidFill>
                  <a:srgbClr val="262C32"/>
                </a:solidFill>
                <a:effectLst/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utilizar un Ambú para ventilar</a:t>
            </a:r>
            <a:r>
              <a:rPr lang="es-ES" sz="1300" dirty="0">
                <a:solidFill>
                  <a:srgbClr val="262C32"/>
                </a:solidFill>
                <a:effectLst/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300" dirty="0">
                <a:solidFill>
                  <a:srgbClr val="262C32"/>
                </a:solidFill>
                <a:effectLst/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ventilar correctamente a un paciente con un Ambú, es necesario tener en cuenta estos 5 pasos: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300" dirty="0">
                <a:solidFill>
                  <a:srgbClr val="262C32"/>
                </a:solidFill>
                <a:effectLst/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Colocar al paciente en decúbito supino, y el reanimador detrás de la cabeza del paciente.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300" dirty="0">
                <a:solidFill>
                  <a:srgbClr val="262C32"/>
                </a:solidFill>
                <a:effectLst/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Tras hiperextender el cuello en ausencia de lesión cervical, debemos sellar la mascarilla a la cara del paciente. El dedo pulgar y el dedo índice sujetarán la mascarilla en la zona nasal en forma de “C”.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300" dirty="0">
                <a:solidFill>
                  <a:srgbClr val="262C32"/>
                </a:solidFill>
                <a:effectLst/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Con el tercer, cuarto y quinto dedo se debe mantener la hiperextensión de la cabeza, traccionando de la mandíbula hacia atrás, pero sin ejercer presión en los tejidos blandos en forma de “E”.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300" dirty="0">
                <a:solidFill>
                  <a:srgbClr val="262C32"/>
                </a:solidFill>
                <a:effectLst/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Utilizar la otra mano para realizar compresiones sobre la bolsa autoinflable.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300" dirty="0">
                <a:solidFill>
                  <a:srgbClr val="262C32"/>
                </a:solidFill>
                <a:effectLst/>
                <a:latin typeface="Aptos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A50FD172-E9D1-4162-A925-7CEF26837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797" y="3450120"/>
            <a:ext cx="10654746" cy="307450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5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42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6E02507-A64F-469B-AB5D-7CD0EAF1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38" y="102870"/>
            <a:ext cx="10985523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6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25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40E52AD7-3EAC-48A7-B396-E7AC718AE3A5}"/>
              </a:ext>
            </a:extLst>
          </p:cNvPr>
          <p:cNvSpPr txBox="1"/>
          <p:nvPr/>
        </p:nvSpPr>
        <p:spPr>
          <a:xfrm>
            <a:off x="1860274" y="720090"/>
            <a:ext cx="8471452" cy="3416320"/>
          </a:xfrm>
          <a:prstGeom prst="rect">
            <a:avLst/>
          </a:prstGeom>
          <a:noFill/>
        </p:spPr>
        <p:txBody>
          <a:bodyPr wrap="square" lIns="42672" rIns="42672" tIns="17145" bIns="17145">
            <a:norm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s-ES" sz="2800" b="1" dirty="0">
                <a:solidFill>
                  <a:srgbClr val="183148"/>
                </a:solidFill>
                <a:latin typeface="Aptos" panose="020B0604020202020204" pitchFamily="34" charset="0"/>
                <a:cs typeface="Arial" panose="020B0604020202020204" pitchFamily="34" charset="0"/>
              </a:rPr>
              <a:t>MASCARILLA PARA RCP</a:t>
            </a:r>
            <a:r>
              <a:rPr lang="es-ES" sz="2800" b="1" dirty="0">
                <a:solidFill>
                  <a:srgbClr val="183148"/>
                </a:solidFill>
                <a:effectLst/>
                <a:latin typeface="Aptos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Pocket Mask™</a:t>
            </a:r>
            <a:r>
              <a:rPr lang="es-ES" sz="2800" b="1" dirty="0">
                <a:solidFill>
                  <a:srgbClr val="183148"/>
                </a:solidFill>
                <a:latin typeface="Aptos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22B4EA61-D42A-43A0-8ECA-A1C2FFA4F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230" y="3545024"/>
            <a:ext cx="5517358" cy="30238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7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51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3F672470-F5B6-4DA1-8C9A-A461FB3D1E89}"/>
              </a:ext>
            </a:extLst>
          </p:cNvPr>
          <p:cNvSpPr txBox="1"/>
          <p:nvPr/>
        </p:nvSpPr>
        <p:spPr>
          <a:xfrm>
            <a:off x="609600" y="709125"/>
            <a:ext cx="9478617" cy="5463075"/>
          </a:xfrm>
          <a:prstGeom prst="rect">
            <a:avLst/>
          </a:prstGeom>
          <a:noFill/>
        </p:spPr>
        <p:txBody>
          <a:bodyPr wrap="square" lIns="42672" rIns="42672" tIns="17145" bIns="17145">
            <a:norm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s-ES" sz="1900" dirty="0">
                <a:solidFill>
                  <a:srgbClr val="262C32"/>
                </a:solidFill>
                <a:effectLst/>
                <a:latin typeface="Aptos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 mascarilla de bolsillo para RCP Pocket Mask™ es un dispositivo destinado a ser utilizado en la reanimación cardiopulmonar, procedimiento de emergencia usado cuando un paciente a dejado de respirar y su corazón a cesado de l</a:t>
            </a:r>
            <a:r>
              <a:rPr lang="es-ES" sz="1900" dirty="0">
                <a:solidFill>
                  <a:srgbClr val="262C32"/>
                </a:solidFill>
                <a:latin typeface="Aptos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atir.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2F4ED2B8-5A76-4A64-85D8-BADD499D5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284" y="3418035"/>
            <a:ext cx="5512420" cy="3023878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50BA19FF-74EA-4583-AD37-1D34677DAEE4}"/>
              </a:ext>
            </a:extLst>
          </p:cNvPr>
          <p:cNvSpPr/>
          <p:nvPr/>
        </p:nvSpPr>
        <p:spPr>
          <a:xfrm>
            <a:off x="6579704" y="720090"/>
            <a:ext cx="5002696" cy="14974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wrap="square" lIns="42672" rIns="42672" tIns="17145" bIns="17145">
            <a:norm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s-ES" sz="2520" dirty="0" b="1">
                <a:solidFill>
                  <a:srgbClr val="183148"/>
                </a:solidFill>
                <a:effectLst/>
                <a:latin typeface="Aptos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Estas mascarillas de reanimación pueden ser adaptadas a balones autoinflables ( ambus)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="" xmlns:a16="http://schemas.microsoft.com/office/drawing/2014/main" id="{A8E016AB-2137-441C-AA16-FA167F1D8DB2}"/>
              </a:ext>
            </a:extLst>
          </p:cNvPr>
          <p:cNvCxnSpPr/>
          <p:nvPr/>
        </p:nvCxnSpPr>
        <p:spPr>
          <a:xfrm flipH="1">
            <a:off x="6579704" y="2427435"/>
            <a:ext cx="1417982" cy="8746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="" xmlns:a16="http://schemas.microsoft.com/office/drawing/2014/main" id="{0FB3E8C9-1EF8-4875-9FAF-043F1BBF52CC}"/>
              </a:ext>
            </a:extLst>
          </p:cNvPr>
          <p:cNvCxnSpPr/>
          <p:nvPr/>
        </p:nvCxnSpPr>
        <p:spPr>
          <a:xfrm>
            <a:off x="4658139" y="1619052"/>
            <a:ext cx="17757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8</a:t>
            </a:r>
          </a:p>
        </p:txBody>
      </p:sp>
      <p:pic>
        <p:nvPicPr>
          <p:cNvPr id="16" name="Picture 1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619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cket-Mask">
            <a:hlinkClick r:id="" action="ppaction://media"/>
            <a:extLst>
              <a:ext uri="{FF2B5EF4-FFF2-40B4-BE49-F238E27FC236}">
                <a16:creationId xmlns="" xmlns:a16="http://schemas.microsoft.com/office/drawing/2014/main" id="{01747709-970A-4740-A4BC-33FB6484FA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3817" y="692275"/>
            <a:ext cx="6718871" cy="3787873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32C65968-7355-4F2D-8CC0-9D89BDD8CF44}"/>
              </a:ext>
            </a:extLst>
          </p:cNvPr>
          <p:cNvSpPr/>
          <p:nvPr/>
        </p:nvSpPr>
        <p:spPr>
          <a:xfrm>
            <a:off x="8256114" y="1599356"/>
            <a:ext cx="3326286" cy="44792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 lIns="42672" rIns="42672" tIns="17145" bIns="17145">
            <a:norm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s-ES" sz="2800" dirty="0" b="1">
                <a:solidFill>
                  <a:srgbClr val="183148"/>
                </a:solidFill>
                <a:latin typeface="Aptos"/>
              </a:rPr>
              <a:t>MANERA DE USAR LA MASCARILLA DE REANIMACION SIN DISPONER DE UN BALON AUTOINFLABLE ( AMBU)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37863A38-8E42-4648-AB32-B929A85D4970}"/>
              </a:ext>
            </a:extLst>
          </p:cNvPr>
          <p:cNvSpPr/>
          <p:nvPr/>
        </p:nvSpPr>
        <p:spPr>
          <a:xfrm>
            <a:off x="801766" y="5217201"/>
            <a:ext cx="9150626" cy="10921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wrap="square" lIns="42672" rIns="42672" tIns="17145" bIns="17145">
            <a:norm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s-ES" sz="2800" b="1" dirty="0">
                <a:solidFill>
                  <a:srgbClr val="183148"/>
                </a:solidFill>
                <a:effectLst/>
                <a:latin typeface="Aptos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mascarilla de bolsillo para RCP Pocket Mask™</a:t>
            </a:r>
            <a:endParaRPr lang="es-ES" sz="2800" b="1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9</a:t>
            </a:r>
          </a:p>
        </p:txBody>
      </p:sp>
      <p:pic>
        <p:nvPicPr>
          <p:cNvPr id="16" name="Picture 15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7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aerdal Pocket Mask™">
            <a:hlinkClick r:id="" action="ppaction://media"/>
            <a:extLst>
              <a:ext uri="{FF2B5EF4-FFF2-40B4-BE49-F238E27FC236}">
                <a16:creationId xmlns="" xmlns:a16="http://schemas.microsoft.com/office/drawing/2014/main" id="{37976315-D2FA-48FE-86B6-999A02E519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8698" y="745039"/>
            <a:ext cx="5380382" cy="559241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1229AC14-E1F5-4D14-9167-F6E89A5003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9499" y="579183"/>
            <a:ext cx="4913802" cy="3025013"/>
          </a:xfrm>
          <a:prstGeom prst="rect">
            <a:avLst/>
          </a:prstGeom>
        </p:spPr>
      </p:pic>
      <p:sp>
        <p:nvSpPr>
          <p:cNvPr id="4" name="Rectángulo: esquinas redondeadas 3">
            <a:extLst>
              <a:ext uri="{FF2B5EF4-FFF2-40B4-BE49-F238E27FC236}">
                <a16:creationId xmlns="" xmlns:a16="http://schemas.microsoft.com/office/drawing/2014/main" id="{B689236F-6A3D-4CE5-99B9-91B870AB53D2}"/>
              </a:ext>
            </a:extLst>
          </p:cNvPr>
          <p:cNvSpPr/>
          <p:nvPr/>
        </p:nvSpPr>
        <p:spPr>
          <a:xfrm>
            <a:off x="6494941" y="4389387"/>
            <a:ext cx="4770782" cy="19199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wrap="square" lIns="42672" rIns="42672" tIns="17145" bIns="17145">
            <a:norm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s-ES" sz="2520" b="1" dirty="0">
                <a:solidFill>
                  <a:srgbClr val="183148"/>
                </a:solidFill>
                <a:latin typeface="Aptos"/>
              </a:rPr>
              <a:t>MANERA DE USAR LA MASCARILLA DE REANIMACION SIN DISPONER DE UN BALON AUTOINFLABLE ( AMBU)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10</a:t>
            </a:r>
          </a:p>
        </p:txBody>
      </p:sp>
      <p:pic>
        <p:nvPicPr>
          <p:cNvPr id="16" name="Picture 15" descr="ima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30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B5284012-183F-4BB2-8B45-4B257BF27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06" y="793195"/>
            <a:ext cx="4848307" cy="407538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038E724A-0F4C-49AD-960F-C59C849D7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351" y="2429891"/>
            <a:ext cx="4738925" cy="350680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D7C05813-3F57-477F-B008-6FD28856B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244" y="3301560"/>
            <a:ext cx="4857750" cy="3105150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="" xmlns:a16="http://schemas.microsoft.com/office/drawing/2014/main" id="{785AE200-9F2B-4601-BB0A-62B0CC256398}"/>
              </a:ext>
            </a:extLst>
          </p:cNvPr>
          <p:cNvSpPr/>
          <p:nvPr/>
        </p:nvSpPr>
        <p:spPr>
          <a:xfrm>
            <a:off x="5107678" y="720090"/>
            <a:ext cx="5251588" cy="16962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wrap="square" lIns="42672" rIns="42672" tIns="17145" bIns="17145">
            <a:norm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s-ES" sz="2520" b="1" dirty="0">
                <a:solidFill>
                  <a:srgbClr val="183148"/>
                </a:solidFill>
                <a:latin typeface="Aptos"/>
              </a:rPr>
              <a:t>DIFERENTES MODELOS SEGÚN FABRICANTES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11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08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470FB646-1E9D-49D9-A7F8-6BF537BB9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730" y="2961799"/>
            <a:ext cx="2584608" cy="322754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A56983BC-9128-4570-83AE-1C4509238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997" y="2809171"/>
            <a:ext cx="3644057" cy="338017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F23C6B93-FD4A-4331-BBC5-54562C32D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9227" y="1937385"/>
            <a:ext cx="4958623" cy="425196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C12A2373-660E-4D16-A00F-32E56B7B0D4F}"/>
              </a:ext>
            </a:extLst>
          </p:cNvPr>
          <p:cNvSpPr/>
          <p:nvPr/>
        </p:nvSpPr>
        <p:spPr>
          <a:xfrm>
            <a:off x="609600" y="874395"/>
            <a:ext cx="10972800" cy="52978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wrap="square" lIns="42672" rIns="42672" tIns="17145" bIns="17145">
            <a:norm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s-ES" sz="1900" b="1" dirty="0">
                <a:solidFill>
                  <a:srgbClr val="262C32"/>
                </a:solidFill>
                <a:latin typeface="Aptos"/>
              </a:rPr>
              <a:t>BARRERAS PARA REALIZAR RCP, QUE EN LA ACTUALIDAD NO SON ACONSEJABLES DEBIDO A LA PANDEMIA MUNDIAL COVID SAS 20. PERO FUERA DE ESTE PROBLEMA DE SALUD MUNDIAL SON ADECUADAS Y RECOMENDADAS PARA SU USO EN PARADAS CARDIORESPIRATORIAS </a:t>
            </a:r>
            <a:r>
              <a:rPr lang="es-ES" dirty="0" sz="1728">
                <a:solidFill>
                  <a:srgbClr val="262C32"/>
                </a:solidFill>
                <a:latin typeface="Aptos"/>
              </a:rPr>
              <a:t>.</a:t>
            </a: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="" xmlns:a16="http://schemas.microsoft.com/office/drawing/2014/main" id="{2E9B533C-597F-48C9-9214-4D420237D2B0}"/>
              </a:ext>
            </a:extLst>
          </p:cNvPr>
          <p:cNvCxnSpPr/>
          <p:nvPr/>
        </p:nvCxnSpPr>
        <p:spPr>
          <a:xfrm>
            <a:off x="1755913" y="2950514"/>
            <a:ext cx="0" cy="980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="" xmlns:a16="http://schemas.microsoft.com/office/drawing/2014/main" id="{808DEC32-24F8-4FF5-A737-ABDE276D48E9}"/>
              </a:ext>
            </a:extLst>
          </p:cNvPr>
          <p:cNvCxnSpPr/>
          <p:nvPr/>
        </p:nvCxnSpPr>
        <p:spPr>
          <a:xfrm>
            <a:off x="6804991" y="2844496"/>
            <a:ext cx="609600" cy="665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12</a:t>
            </a:r>
          </a:p>
        </p:txBody>
      </p:sp>
      <p:pic>
        <p:nvPicPr>
          <p:cNvPr id="13" name="Picture 12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64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09600" y="1268021"/>
            <a:ext cx="7196447" cy="4904179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15747" marR="9205">
              <a:lnSpc>
                <a:spcPts val="112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1" dirty="0" sz="1400">
                <a:solidFill>
                  <a:srgbClr val="262C32"/>
                </a:solidFill>
                <a:latin typeface="Aptos"/>
                <a:cs typeface="Arial"/>
              </a:rPr>
              <a:t>la discreción</a:t>
            </a:r>
            <a:r>
              <a:rPr lang="es-ES" spc="-1" dirty="0" sz="1400">
                <a:solidFill>
                  <a:srgbClr val="262C32"/>
                </a:solidFill>
                <a:latin typeface="Aptos"/>
                <a:cs typeface="Arial"/>
              </a:rPr>
              <a:t>. </a:t>
            </a:r>
            <a:r>
              <a:rPr lang="es-ES" spc="-1" dirty="0" sz="1400">
                <a:solidFill>
                  <a:srgbClr val="262C32"/>
                </a:solidFill>
                <a:latin typeface="Aptos"/>
                <a:cs typeface="Arial"/>
              </a:rPr>
              <a:t>Se procurará realizar la cura de forma que la víctima no sufra</a:t>
            </a:r>
            <a:endParaRPr lang="es-ES" dirty="0">
              <a:latin typeface="Arial"/>
              <a:cs typeface="Arial"/>
            </a:endParaRPr>
          </a:p>
          <a:p>
            <a:pPr marL="15747" marR="9205">
              <a:lnSpc>
                <a:spcPct val="95825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4" dirty="0" sz="1400">
                <a:solidFill>
                  <a:srgbClr val="262C32"/>
                </a:solidFill>
                <a:latin typeface="Aptos"/>
                <a:cs typeface="Arial"/>
              </a:rPr>
              <a:t>nuevas lesiones en caso de caerse</a:t>
            </a:r>
            <a:r>
              <a:rPr lang="es-ES" spc="-4" dirty="0" sz="1400">
                <a:solidFill>
                  <a:srgbClr val="262C32"/>
                </a:solidFill>
                <a:latin typeface="Aptos"/>
                <a:cs typeface="Arial"/>
              </a:rPr>
              <a:t>.</a:t>
            </a:r>
            <a:endParaRPr lang="es-ES" dirty="0">
              <a:latin typeface="Arial"/>
              <a:cs typeface="Arial"/>
            </a:endParaRPr>
          </a:p>
          <a:p>
            <a:pPr marL="12700" indent="3047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/>
                <a:cs typeface="Arial"/>
              </a:rPr>
              <a:t>Habitualmente se ha venido utilizando agua </a:t>
            </a:r>
            <a:r>
              <a:rPr lang="es-ES" sz="1400" dirty="0">
                <a:solidFill>
                  <a:srgbClr val="262C32"/>
                </a:solidFill>
                <a:latin typeface="Aptos"/>
                <a:cs typeface="Arial"/>
              </a:rPr>
              <a:t>y </a:t>
            </a:r>
            <a:r>
              <a:rPr lang="es-ES" dirty="0" sz="1400">
                <a:solidFill>
                  <a:srgbClr val="262C32"/>
                </a:solidFill>
                <a:latin typeface="Aptos"/>
                <a:cs typeface="Arial"/>
              </a:rPr>
              <a:t>jabón para la limpieza de las </a:t>
            </a:r>
            <a:endParaRPr lang="es-ES" dirty="0">
              <a:latin typeface="Arial"/>
              <a:cs typeface="Arial"/>
            </a:endParaRPr>
          </a:p>
          <a:p>
            <a:pPr marL="12700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7" dirty="0" sz="1400">
                <a:solidFill>
                  <a:srgbClr val="262C32"/>
                </a:solidFill>
                <a:latin typeface="Aptos"/>
                <a:cs typeface="Arial"/>
              </a:rPr>
              <a:t>heridas</a:t>
            </a:r>
            <a:r>
              <a:rPr lang="es-ES" spc="-7" dirty="0" sz="1400">
                <a:solidFill>
                  <a:srgbClr val="262C32"/>
                </a:solidFill>
                <a:latin typeface="Aptos"/>
                <a:cs typeface="Arial"/>
              </a:rPr>
              <a:t>,  </a:t>
            </a:r>
            <a:r>
              <a:rPr lang="es-ES" spc="-7" dirty="0" sz="1400">
                <a:solidFill>
                  <a:srgbClr val="262C32"/>
                </a:solidFill>
                <a:latin typeface="Aptos"/>
                <a:cs typeface="Arial"/>
              </a:rPr>
              <a:t>pero conviene tener en cuenta que esto no está exento de problemas. </a:t>
            </a:r>
            <a:endParaRPr lang="es-ES" dirty="0">
              <a:latin typeface="Arial"/>
              <a:cs typeface="Arial"/>
            </a:endParaRPr>
          </a:p>
          <a:p>
            <a:pPr marL="12700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1" dirty="0" sz="1400">
                <a:solidFill>
                  <a:srgbClr val="262C32"/>
                </a:solidFill>
                <a:latin typeface="Aptos"/>
                <a:cs typeface="Arial"/>
              </a:rPr>
              <a:t>Consulte con su médico el tipo de jabón adecuado para la limpieza de las </a:t>
            </a:r>
            <a:endParaRPr lang="es-ES" dirty="0">
              <a:latin typeface="Arial"/>
              <a:cs typeface="Arial"/>
            </a:endParaRPr>
          </a:p>
          <a:p>
            <a:pPr marL="12700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8" dirty="0" sz="1400">
                <a:solidFill>
                  <a:srgbClr val="262C32"/>
                </a:solidFill>
                <a:latin typeface="Aptos"/>
                <a:cs typeface="Arial"/>
              </a:rPr>
              <a:t>heridas.  De</a:t>
            </a:r>
            <a:r>
              <a:rPr lang="es-ES" spc="-8" dirty="0" sz="1400">
                <a:solidFill>
                  <a:srgbClr val="262C32"/>
                </a:solidFill>
                <a:latin typeface="Aptos"/>
                <a:cs typeface="Arial"/>
              </a:rPr>
              <a:t>,  </a:t>
            </a:r>
            <a:r>
              <a:rPr lang="es-ES" spc="-8" dirty="0" sz="1400">
                <a:solidFill>
                  <a:srgbClr val="262C32"/>
                </a:solidFill>
                <a:latin typeface="Aptos"/>
                <a:cs typeface="Arial"/>
              </a:rPr>
              <a:t>la irrigación con agua limpia es el mejor método</a:t>
            </a:r>
            <a:endParaRPr lang="es-ES" dirty="0">
              <a:latin typeface="Arial"/>
              <a:cs typeface="Arial"/>
            </a:endParaRPr>
          </a:p>
          <a:p>
            <a:pPr marL="15747" marR="9205">
              <a:lnSpc>
                <a:spcPct val="95825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9" dirty="0" sz="1400">
                <a:solidFill>
                  <a:srgbClr val="262C32"/>
                </a:solidFill>
                <a:latin typeface="Aptos"/>
                <a:cs typeface="Arial"/>
              </a:rPr>
              <a:t>hasta el momento.</a:t>
            </a:r>
            <a:r>
              <a:rPr lang="es-ES" spc="-8" dirty="0" sz="1400">
                <a:solidFill>
                  <a:srgbClr val="262C32"/>
                </a:solidFill>
                <a:latin typeface="Aptos"/>
                <a:cs typeface="Arial"/>
              </a:rPr>
              <a:t> todas formas</a:t>
            </a:r>
            <a:endParaRPr lang="es-ES" dirty="0">
              <a:latin typeface="Arial"/>
              <a:cs typeface="Arial"/>
            </a:endParaRPr>
          </a:p>
        </p:txBody>
      </p:sp>
      <p:sp>
        <p:nvSpPr>
          <p:cNvPr id="3" name="object 5"/>
          <p:cNvSpPr/>
          <p:nvPr/>
        </p:nvSpPr>
        <p:spPr>
          <a:xfrm>
            <a:off x="8210962" y="697741"/>
            <a:ext cx="3536538" cy="56682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13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40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70560" y="926565"/>
            <a:ext cx="10850880" cy="5245635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12700" marR="9205">
              <a:lnSpc>
                <a:spcPts val="1019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200" b="1" spc="39" dirty="0">
                <a:solidFill>
                  <a:srgbClr val="262C32"/>
                </a:solidFill>
                <a:latin typeface="Aptos"/>
                <a:cs typeface="Arial"/>
              </a:rPr>
              <a:t>¿Qué no debemos hacer?</a:t>
            </a:r>
            <a:endParaRPr lang="es-ES" sz="1600" dirty="0">
              <a:latin typeface="Arial"/>
              <a:cs typeface="Arial"/>
            </a:endParaRPr>
          </a:p>
          <a:p>
            <a:pPr marL="104140" marR="9205">
              <a:lnSpc>
                <a:spcPct val="95825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3" dirty="0" sz="1200">
                <a:solidFill>
                  <a:srgbClr val="262C32"/>
                </a:solidFill>
                <a:latin typeface="Aptos"/>
                <a:cs typeface="Arial"/>
              </a:rPr>
              <a:t>- </a:t>
            </a:r>
            <a:r>
              <a:rPr lang="es-ES" spc="-3" dirty="0" sz="1200">
                <a:solidFill>
                  <a:srgbClr val="262C32"/>
                </a:solidFill>
                <a:latin typeface="Aptos"/>
                <a:cs typeface="Arial"/>
              </a:rPr>
              <a:t>Frotar la herida para quitar la suciedad.</a:t>
            </a:r>
            <a:endParaRPr lang="es-ES" dirty="0">
              <a:latin typeface="Arial"/>
              <a:cs typeface="Arial"/>
            </a:endParaRPr>
          </a:p>
          <a:p>
            <a:pPr marL="104140" marR="9205">
              <a:lnSpc>
                <a:spcPct val="95825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7" dirty="0" sz="1200">
                <a:solidFill>
                  <a:srgbClr val="262C32"/>
                </a:solidFill>
                <a:latin typeface="Aptos"/>
                <a:cs typeface="Arial"/>
              </a:rPr>
              <a:t>- </a:t>
            </a:r>
            <a:r>
              <a:rPr lang="es-ES" spc="-7" dirty="0" sz="1200">
                <a:solidFill>
                  <a:srgbClr val="262C32"/>
                </a:solidFill>
                <a:latin typeface="Aptos"/>
                <a:cs typeface="Arial"/>
              </a:rPr>
              <a:t>Colocar pimienta</a:t>
            </a:r>
            <a:r>
              <a:rPr lang="es-ES" spc="-7" dirty="0" sz="1200">
                <a:solidFill>
                  <a:srgbClr val="262C32"/>
                </a:solidFill>
                <a:latin typeface="Aptos"/>
                <a:cs typeface="Arial"/>
              </a:rPr>
              <a:t>, </a:t>
            </a:r>
            <a:r>
              <a:rPr lang="es-ES" spc="-7" dirty="0" sz="1200">
                <a:solidFill>
                  <a:srgbClr val="262C32"/>
                </a:solidFill>
                <a:latin typeface="Aptos"/>
                <a:cs typeface="Arial"/>
              </a:rPr>
              <a:t>pegamento ...  u otros remedios para evitar que sangre</a:t>
            </a:r>
            <a:r>
              <a:rPr lang="es-ES" spc="-7" dirty="0" sz="1200">
                <a:solidFill>
                  <a:srgbClr val="262C32"/>
                </a:solidFill>
                <a:latin typeface="Aptos"/>
                <a:cs typeface="Arial"/>
              </a:rPr>
              <a:t>.</a:t>
            </a:r>
            <a:endParaRPr lang="es-ES" dirty="0">
              <a:latin typeface="Arial"/>
              <a:cs typeface="Arial"/>
            </a:endParaRPr>
          </a:p>
          <a:p>
            <a:pPr marL="195579" marR="134111" indent="-91439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dirty="0" sz="1200">
                <a:solidFill>
                  <a:srgbClr val="262C32"/>
                </a:solidFill>
                <a:latin typeface="Aptos"/>
                <a:cs typeface="Arial"/>
              </a:rPr>
              <a:t>- </a:t>
            </a:r>
            <a:r>
              <a:rPr lang="es-ES" dirty="0" sz="1200">
                <a:solidFill>
                  <a:srgbClr val="262C32"/>
                </a:solidFill>
                <a:latin typeface="Aptos"/>
                <a:cs typeface="Arial"/>
              </a:rPr>
              <a:t>Poner vendajes o adhesivos </a:t>
            </a:r>
            <a:r>
              <a:rPr lang="es-ES" dirty="0" sz="1200">
                <a:solidFill>
                  <a:srgbClr val="262C32"/>
                </a:solidFill>
                <a:latin typeface="Aptos"/>
                <a:cs typeface="Arial"/>
              </a:rPr>
              <a:t>(</a:t>
            </a:r>
            <a:r>
              <a:rPr lang="es-ES" dirty="0" sz="1200">
                <a:solidFill>
                  <a:srgbClr val="262C32"/>
                </a:solidFill>
                <a:latin typeface="Aptos"/>
                <a:cs typeface="Arial"/>
              </a:rPr>
              <a:t>esparadrapo) circulares apretados para que </a:t>
            </a:r>
            <a:endParaRPr lang="es-ES" dirty="0">
              <a:latin typeface="Arial"/>
              <a:cs typeface="Arial"/>
            </a:endParaRPr>
          </a:p>
          <a:p>
            <a:pPr marL="195579" marR="134111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13" dirty="0" sz="1200">
                <a:solidFill>
                  <a:srgbClr val="262C32"/>
                </a:solidFill>
                <a:latin typeface="Aptos"/>
                <a:cs typeface="Arial"/>
              </a:rPr>
              <a:t>no sangre</a:t>
            </a:r>
            <a:r>
              <a:rPr lang="es-ES" spc="-13" dirty="0" sz="1200">
                <a:solidFill>
                  <a:srgbClr val="262C32"/>
                </a:solidFill>
                <a:latin typeface="Aptos"/>
                <a:cs typeface="Arial"/>
              </a:rPr>
              <a:t>.</a:t>
            </a:r>
            <a:endParaRPr lang="es-ES" dirty="0">
              <a:latin typeface="Arial"/>
              <a:cs typeface="Arial"/>
            </a:endParaRPr>
          </a:p>
          <a:p>
            <a:pPr marL="104139" marR="9205">
              <a:lnSpc>
                <a:spcPct val="95825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3" dirty="0" sz="1200">
                <a:solidFill>
                  <a:srgbClr val="262C32"/>
                </a:solidFill>
                <a:latin typeface="Aptos"/>
                <a:cs typeface="Arial"/>
              </a:rPr>
              <a:t>- </a:t>
            </a:r>
            <a:r>
              <a:rPr lang="es-ES" spc="-3" dirty="0" sz="1200">
                <a:solidFill>
                  <a:srgbClr val="262C32"/>
                </a:solidFill>
                <a:latin typeface="Aptos"/>
                <a:cs typeface="Arial"/>
              </a:rPr>
              <a:t>Cauterizar la herida (</a:t>
            </a:r>
            <a:r>
              <a:rPr lang="es-ES" spc="-3" dirty="0" sz="1200">
                <a:solidFill>
                  <a:srgbClr val="262C32"/>
                </a:solidFill>
                <a:latin typeface="Aptos"/>
                <a:cs typeface="Arial"/>
              </a:rPr>
              <a:t>"</a:t>
            </a:r>
            <a:r>
              <a:rPr lang="es-ES" spc="-3" dirty="0" sz="1200">
                <a:solidFill>
                  <a:srgbClr val="262C32"/>
                </a:solidFill>
                <a:latin typeface="Aptos"/>
                <a:cs typeface="Arial"/>
              </a:rPr>
              <a:t>el fuego lo cura todo</a:t>
            </a:r>
            <a:r>
              <a:rPr lang="es-ES" spc="-3" dirty="0" sz="1200">
                <a:solidFill>
                  <a:srgbClr val="262C32"/>
                </a:solidFill>
                <a:latin typeface="Aptos"/>
                <a:cs typeface="Arial"/>
              </a:rPr>
              <a:t>"</a:t>
            </a:r>
            <a:r>
              <a:rPr lang="es-ES" spc="-3" dirty="0" sz="1200">
                <a:solidFill>
                  <a:srgbClr val="262C32"/>
                </a:solidFill>
                <a:latin typeface="Aptos"/>
                <a:cs typeface="Arial"/>
              </a:rPr>
              <a:t>).</a:t>
            </a:r>
            <a:endParaRPr lang="es-ES" dirty="0">
              <a:latin typeface="Arial"/>
              <a:cs typeface="Arial"/>
            </a:endParaRPr>
          </a:p>
          <a:p>
            <a:pPr marL="192531" indent="-88391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4" dirty="0" sz="1200">
                <a:solidFill>
                  <a:srgbClr val="262C32"/>
                </a:solidFill>
                <a:latin typeface="Aptos"/>
                <a:cs typeface="Arial"/>
              </a:rPr>
              <a:t>- </a:t>
            </a:r>
            <a:r>
              <a:rPr lang="es-ES" spc="-4" dirty="0" sz="1200">
                <a:solidFill>
                  <a:srgbClr val="262C32"/>
                </a:solidFill>
                <a:latin typeface="Aptos"/>
                <a:cs typeface="Arial"/>
              </a:rPr>
              <a:t>Poner antisépticos</a:t>
            </a:r>
            <a:r>
              <a:rPr lang="es-ES" spc="-4" dirty="0" sz="1200">
                <a:solidFill>
                  <a:srgbClr val="262C32"/>
                </a:solidFill>
                <a:latin typeface="Aptos"/>
                <a:cs typeface="Arial"/>
              </a:rPr>
              <a:t>.  </a:t>
            </a:r>
            <a:r>
              <a:rPr lang="es-ES" spc="-4" dirty="0" sz="1200">
                <a:solidFill>
                  <a:srgbClr val="262C32"/>
                </a:solidFill>
                <a:latin typeface="Aptos"/>
                <a:cs typeface="Arial"/>
              </a:rPr>
              <a:t>Puede ser tóxico para la piel y puede aplazar el proceso </a:t>
            </a:r>
            <a:endParaRPr lang="es-ES" dirty="0">
              <a:latin typeface="Arial"/>
              <a:cs typeface="Arial"/>
            </a:endParaRPr>
          </a:p>
          <a:p>
            <a:pPr marL="192531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2" dirty="0" sz="1200">
                <a:solidFill>
                  <a:srgbClr val="262C32"/>
                </a:solidFill>
                <a:latin typeface="Aptos"/>
                <a:cs typeface="Arial"/>
              </a:rPr>
              <a:t>natural de cura. Su uso ha de ser valorado y recomendado por personal </a:t>
            </a:r>
            <a:endParaRPr lang="es-ES" dirty="0">
              <a:latin typeface="Arial"/>
              <a:cs typeface="Arial"/>
            </a:endParaRPr>
          </a:p>
          <a:p>
            <a:pPr marL="192531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1" dirty="0" sz="1200">
                <a:solidFill>
                  <a:srgbClr val="262C32"/>
                </a:solidFill>
                <a:latin typeface="Aptos"/>
                <a:cs typeface="Arial"/>
              </a:rPr>
              <a:t>sanitario</a:t>
            </a:r>
            <a:r>
              <a:rPr lang="es-ES" spc="-1" dirty="0" sz="1200">
                <a:solidFill>
                  <a:srgbClr val="262C32"/>
                </a:solidFill>
                <a:latin typeface="Aptos"/>
                <a:cs typeface="Arial"/>
              </a:rPr>
              <a:t>. </a:t>
            </a:r>
            <a:r>
              <a:rPr lang="es-ES" spc="-1" dirty="0" sz="1200">
                <a:solidFill>
                  <a:srgbClr val="262C32"/>
                </a:solidFill>
                <a:latin typeface="Aptos"/>
                <a:cs typeface="Arial"/>
              </a:rPr>
              <a:t>Aunque el uso de suero fisiológico o agua oxigenada puede ser </a:t>
            </a:r>
            <a:endParaRPr lang="es-ES" dirty="0">
              <a:latin typeface="Arial"/>
              <a:cs typeface="Arial"/>
            </a:endParaRPr>
          </a:p>
          <a:p>
            <a:pPr marL="192531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1" dirty="0" sz="1200">
                <a:solidFill>
                  <a:srgbClr val="262C32"/>
                </a:solidFill>
                <a:latin typeface="Aptos"/>
                <a:cs typeface="Arial"/>
              </a:rPr>
              <a:t>adecuado en algunas heridas</a:t>
            </a:r>
            <a:r>
              <a:rPr lang="es-ES" spc="-1" dirty="0" sz="1200">
                <a:solidFill>
                  <a:srgbClr val="262C32"/>
                </a:solidFill>
                <a:latin typeface="Aptos"/>
                <a:cs typeface="Arial"/>
              </a:rPr>
              <a:t>, </a:t>
            </a:r>
            <a:r>
              <a:rPr lang="es-ES" spc="-1" dirty="0" sz="1200">
                <a:solidFill>
                  <a:srgbClr val="262C32"/>
                </a:solidFill>
                <a:latin typeface="Aptos"/>
                <a:cs typeface="Arial"/>
              </a:rPr>
              <a:t>en general no aportan mayor beneficio a la </a:t>
            </a:r>
            <a:endParaRPr lang="es-ES" dirty="0">
              <a:latin typeface="Arial"/>
              <a:cs typeface="Arial"/>
            </a:endParaRPr>
          </a:p>
          <a:p>
            <a:pPr marL="192531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5" dirty="0" sz="1200">
                <a:solidFill>
                  <a:srgbClr val="262C32"/>
                </a:solidFill>
                <a:latin typeface="Aptos"/>
                <a:cs typeface="Arial"/>
              </a:rPr>
              <a:t>cura explicada anteriormente.</a:t>
            </a:r>
            <a:endParaRPr lang="es-ES" dirty="0">
              <a:latin typeface="Arial"/>
              <a:cs typeface="Arial"/>
            </a:endParaRPr>
          </a:p>
          <a:p>
            <a:pPr marL="104139" marR="9205">
              <a:lnSpc>
                <a:spcPct val="95825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7" dirty="0" sz="1200">
                <a:solidFill>
                  <a:srgbClr val="262C32"/>
                </a:solidFill>
                <a:latin typeface="Aptos"/>
                <a:cs typeface="Arial"/>
              </a:rPr>
              <a:t>- </a:t>
            </a:r>
            <a:r>
              <a:rPr lang="es-ES" spc="-7" dirty="0" sz="1200">
                <a:solidFill>
                  <a:srgbClr val="262C32"/>
                </a:solidFill>
                <a:latin typeface="Aptos"/>
                <a:cs typeface="Arial"/>
              </a:rPr>
              <a:t>Poner pomadas</a:t>
            </a:r>
            <a:r>
              <a:rPr lang="es-ES" spc="-7" dirty="0" sz="1200">
                <a:solidFill>
                  <a:srgbClr val="262C32"/>
                </a:solidFill>
                <a:latin typeface="Aptos"/>
                <a:cs typeface="Arial"/>
              </a:rPr>
              <a:t>,  </a:t>
            </a:r>
            <a:r>
              <a:rPr lang="es-ES" spc="-7" dirty="0" sz="1200">
                <a:solidFill>
                  <a:srgbClr val="262C32"/>
                </a:solidFill>
                <a:latin typeface="Aptos"/>
                <a:cs typeface="Arial"/>
              </a:rPr>
              <a:t>ungüentos o antibióticos sobre la herida.</a:t>
            </a:r>
            <a:endParaRPr lang="es-ES" dirty="0">
              <a:latin typeface="Arial"/>
              <a:cs typeface="Arial"/>
            </a:endParaRPr>
          </a:p>
          <a:p>
            <a:pPr marL="104139" marR="9205">
              <a:lnSpc>
                <a:spcPct val="95825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2" dirty="0" sz="1200">
                <a:solidFill>
                  <a:srgbClr val="262C32"/>
                </a:solidFill>
                <a:latin typeface="Aptos"/>
                <a:cs typeface="Arial"/>
              </a:rPr>
              <a:t>- </a:t>
            </a:r>
            <a:r>
              <a:rPr lang="es-ES" spc="-2" dirty="0" sz="1200">
                <a:solidFill>
                  <a:srgbClr val="262C32"/>
                </a:solidFill>
                <a:latin typeface="Aptos"/>
                <a:cs typeface="Arial"/>
              </a:rPr>
              <a:t>Intentar extraer un cuerpo extraño clavado en la herida.</a:t>
            </a:r>
            <a:endParaRPr lang="es-ES" dirty="0">
              <a:latin typeface="Arial"/>
              <a:cs typeface="Arial"/>
            </a:endParaRPr>
          </a:p>
          <a:p>
            <a:pPr marL="104139" marR="9205">
              <a:lnSpc>
                <a:spcPct val="95825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2" dirty="0" sz="1200">
                <a:solidFill>
                  <a:srgbClr val="262C32"/>
                </a:solidFill>
                <a:latin typeface="Aptos"/>
                <a:cs typeface="Arial"/>
              </a:rPr>
              <a:t>- </a:t>
            </a:r>
            <a:r>
              <a:rPr lang="es-ES" spc="-2" dirty="0" sz="1200">
                <a:solidFill>
                  <a:srgbClr val="262C32"/>
                </a:solidFill>
                <a:latin typeface="Aptos"/>
                <a:cs typeface="Arial"/>
              </a:rPr>
              <a:t>Usar algodón y alcohol</a:t>
            </a:r>
            <a:r>
              <a:rPr lang="es-ES" spc="-2" dirty="0" sz="1200">
                <a:solidFill>
                  <a:srgbClr val="262C32"/>
                </a:solidFill>
                <a:latin typeface="Aptos"/>
                <a:cs typeface="Arial"/>
              </a:rPr>
              <a:t>, </a:t>
            </a:r>
            <a:r>
              <a:rPr lang="es-ES" spc="-2" dirty="0" sz="1200">
                <a:solidFill>
                  <a:srgbClr val="262C32"/>
                </a:solidFill>
                <a:latin typeface="Aptos"/>
                <a:cs typeface="Arial"/>
              </a:rPr>
              <a:t>en cualquiera de sus formas.</a:t>
            </a:r>
            <a:endParaRPr lang="es-ES" dirty="0">
              <a:latin typeface="Arial"/>
              <a:cs typeface="Arial"/>
            </a:endParaRPr>
          </a:p>
          <a:p>
            <a:pPr marL="192531" marR="213770" indent="-88392" algn="just">
              <a:lnSpc>
                <a:spcPts val="139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6" dirty="0" sz="1200">
                <a:solidFill>
                  <a:srgbClr val="262C32"/>
                </a:solidFill>
                <a:latin typeface="Aptos"/>
                <a:cs typeface="Arial"/>
              </a:rPr>
              <a:t>- </a:t>
            </a:r>
            <a:r>
              <a:rPr lang="es-ES" spc="-6" dirty="0" sz="1200">
                <a:solidFill>
                  <a:srgbClr val="262C32"/>
                </a:solidFill>
                <a:latin typeface="Aptos"/>
                <a:cs typeface="Arial"/>
              </a:rPr>
              <a:t>Retrasar la asistencia médica</a:t>
            </a:r>
            <a:r>
              <a:rPr lang="es-ES" spc="-6" dirty="0" sz="1200">
                <a:solidFill>
                  <a:srgbClr val="262C32"/>
                </a:solidFill>
                <a:latin typeface="Aptos"/>
                <a:cs typeface="Arial"/>
              </a:rPr>
              <a:t>, </a:t>
            </a:r>
            <a:r>
              <a:rPr lang="es-ES" spc="-6" dirty="0" sz="1200">
                <a:solidFill>
                  <a:srgbClr val="262C32"/>
                </a:solidFill>
                <a:latin typeface="Aptos"/>
                <a:cs typeface="Arial"/>
              </a:rPr>
              <a:t>pues el plazo para que se puedan aplicar puntos de su</a:t>
            </a:r>
            <a:r>
              <a:rPr lang="es-ES" spc="-6" dirty="0" sz="1200">
                <a:solidFill>
                  <a:srgbClr val="262C32"/>
                </a:solidFill>
                <a:latin typeface="Aptos"/>
                <a:cs typeface="Arial"/>
              </a:rPr>
              <a:t>t</a:t>
            </a:r>
            <a:r>
              <a:rPr lang="es-ES" spc="-6" dirty="0" sz="1200">
                <a:solidFill>
                  <a:srgbClr val="262C32"/>
                </a:solidFill>
                <a:latin typeface="Aptos"/>
                <a:cs typeface="Arial"/>
              </a:rPr>
              <a:t>ura en una herida que así lo requiera es de un máximo de en</a:t>
            </a:r>
            <a:r>
              <a:rPr lang="es-ES" spc="-6" dirty="0" sz="1200">
                <a:solidFill>
                  <a:srgbClr val="262C32"/>
                </a:solidFill>
                <a:latin typeface="Aptos"/>
                <a:cs typeface="Arial"/>
              </a:rPr>
              <a:t>t</a:t>
            </a:r>
            <a:r>
              <a:rPr lang="es-ES" spc="-6" dirty="0" sz="1200">
                <a:solidFill>
                  <a:srgbClr val="262C32"/>
                </a:solidFill>
                <a:latin typeface="Aptos"/>
                <a:cs typeface="Arial"/>
              </a:rPr>
              <a:t>re 4 y 6 horas.</a:t>
            </a:r>
            <a:endParaRPr lang="es-ES" dirty="0"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14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44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70560" y="1267191"/>
            <a:ext cx="10850880" cy="4905009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12700" marR="9205">
              <a:lnSpc>
                <a:spcPts val="1019"/>
              </a:lnSpc>
              <a:spcBef>
                <a:spcPts val="0"/>
              </a:spcBef>
              <a:spcAft>
                <a:spcPts val="200"/>
              </a:spcAft>
            </a:pPr>
            <a:r>
              <a:rPr lang="es-ES" b="1" spc="34" dirty="0" sz="1400">
                <a:solidFill>
                  <a:srgbClr val="262C32"/>
                </a:solidFill>
                <a:latin typeface="Aptos"/>
                <a:cs typeface="Arial"/>
              </a:rPr>
              <a:t>Signos y síntomas  de infección  en una </a:t>
            </a:r>
            <a:r>
              <a:rPr lang="es-ES" b="1" spc="34" dirty="0" smtClean="0" sz="1400">
                <a:solidFill>
                  <a:srgbClr val="262C32"/>
                </a:solidFill>
                <a:latin typeface="Aptos"/>
                <a:cs typeface="Arial"/>
              </a:rPr>
              <a:t>herida</a:t>
            </a:r>
          </a:p>
          <a:p>
            <a:pPr marL="12700" marR="9205">
              <a:lnSpc>
                <a:spcPts val="1019"/>
              </a:lnSpc>
              <a:spcBef>
                <a:spcPts val="0"/>
              </a:spcBef>
              <a:spcAft>
                <a:spcPts val="200"/>
              </a:spcAft>
            </a:pPr>
            <a:endParaRPr lang="es-ES" b="1" spc="34" dirty="0">
              <a:solidFill>
                <a:srgbClr val="F48221"/>
              </a:solidFill>
              <a:latin typeface="Arial"/>
              <a:cs typeface="Arial"/>
            </a:endParaRPr>
          </a:p>
          <a:p>
            <a:pPr marL="12700" marR="9205">
              <a:lnSpc>
                <a:spcPts val="1019"/>
              </a:lnSpc>
              <a:spcBef>
                <a:spcPts val="0"/>
              </a:spcBef>
              <a:spcAft>
                <a:spcPts val="200"/>
              </a:spcAft>
            </a:pPr>
            <a:endParaRPr lang="es-ES" dirty="0">
              <a:latin typeface="Arial"/>
              <a:cs typeface="Arial"/>
            </a:endParaRPr>
          </a:p>
          <a:p>
            <a:pPr marL="12700" indent="3048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spc="-14" dirty="0">
                <a:solidFill>
                  <a:srgbClr val="262C32"/>
                </a:solidFill>
                <a:latin typeface="Aptos"/>
                <a:cs typeface="Arial"/>
              </a:rPr>
              <a:t>L</a:t>
            </a:r>
            <a:r>
              <a:rPr lang="es-ES" sz="1400" dirty="0">
                <a:solidFill>
                  <a:srgbClr val="262C32"/>
                </a:solidFill>
                <a:latin typeface="Aptos"/>
                <a:cs typeface="Arial"/>
              </a:rPr>
              <a:t>a</a:t>
            </a:r>
            <a:r>
              <a:rPr lang="es-ES" sz="1400" spc="-29" dirty="0">
                <a:solidFill>
                  <a:srgbClr val="262C32"/>
                </a:solidFill>
                <a:latin typeface="Aptos"/>
                <a:cs typeface="Arial"/>
              </a:rPr>
              <a:t> </a:t>
            </a:r>
            <a:r>
              <a:rPr lang="es-ES" sz="1400" spc="-78" dirty="0">
                <a:solidFill>
                  <a:srgbClr val="262C32"/>
                </a:solidFill>
                <a:latin typeface="Aptos"/>
                <a:cs typeface="Arial"/>
              </a:rPr>
              <a:t>i</a:t>
            </a:r>
            <a:r>
              <a:rPr lang="es-ES" sz="1400" spc="-26" dirty="0">
                <a:solidFill>
                  <a:srgbClr val="262C32"/>
                </a:solidFill>
                <a:latin typeface="Aptos"/>
                <a:cs typeface="Arial"/>
              </a:rPr>
              <a:t>n</a:t>
            </a:r>
            <a:r>
              <a:rPr lang="es-ES" sz="1400" spc="57" dirty="0">
                <a:solidFill>
                  <a:srgbClr val="262C32"/>
                </a:solidFill>
                <a:latin typeface="Aptos"/>
                <a:cs typeface="Arial"/>
              </a:rPr>
              <a:t>f</a:t>
            </a:r>
            <a:r>
              <a:rPr lang="es-ES" sz="1400" spc="-53" dirty="0">
                <a:solidFill>
                  <a:srgbClr val="262C32"/>
                </a:solidFill>
                <a:latin typeface="Aptos"/>
                <a:cs typeface="Arial"/>
              </a:rPr>
              <a:t>e</a:t>
            </a:r>
            <a:r>
              <a:rPr lang="es-ES" sz="1400" spc="5" dirty="0">
                <a:solidFill>
                  <a:srgbClr val="262C32"/>
                </a:solidFill>
                <a:latin typeface="Aptos"/>
                <a:cs typeface="Arial"/>
              </a:rPr>
              <a:t>cc</a:t>
            </a:r>
            <a:r>
              <a:rPr lang="es-ES" sz="1400" spc="-53" dirty="0">
                <a:solidFill>
                  <a:srgbClr val="262C32"/>
                </a:solidFill>
                <a:latin typeface="Aptos"/>
                <a:cs typeface="Arial"/>
              </a:rPr>
              <a:t>i</a:t>
            </a:r>
            <a:r>
              <a:rPr lang="es-ES" sz="1400" spc="18" dirty="0">
                <a:solidFill>
                  <a:srgbClr val="262C32"/>
                </a:solidFill>
                <a:latin typeface="Aptos"/>
                <a:cs typeface="Arial"/>
              </a:rPr>
              <a:t>ó</a:t>
            </a:r>
            <a:r>
              <a:rPr lang="es-ES" sz="1400" spc="-83" dirty="0">
                <a:solidFill>
                  <a:srgbClr val="262C32"/>
                </a:solidFill>
                <a:latin typeface="Aptos"/>
                <a:cs typeface="Arial"/>
              </a:rPr>
              <a:t>n</a:t>
            </a:r>
            <a:r>
              <a:rPr lang="es-ES" sz="1400" spc="64" dirty="0">
                <a:solidFill>
                  <a:srgbClr val="262C32"/>
                </a:solidFill>
                <a:latin typeface="Aptos"/>
                <a:cs typeface="Arial"/>
              </a:rPr>
              <a:t> </a:t>
            </a:r>
            <a:r>
              <a:rPr lang="es-ES" sz="1400" spc="-19" dirty="0">
                <a:solidFill>
                  <a:srgbClr val="262C32"/>
                </a:solidFill>
                <a:latin typeface="Aptos"/>
                <a:cs typeface="Arial"/>
              </a:rPr>
              <a:t>e</a:t>
            </a:r>
            <a:r>
              <a:rPr lang="es-ES" sz="1400" dirty="0">
                <a:solidFill>
                  <a:srgbClr val="262C32"/>
                </a:solidFill>
                <a:latin typeface="Aptos"/>
                <a:cs typeface="Arial"/>
              </a:rPr>
              <a:t>s</a:t>
            </a:r>
            <a:r>
              <a:rPr lang="es-ES" sz="1400" spc="6" dirty="0">
                <a:solidFill>
                  <a:srgbClr val="262C32"/>
                </a:solidFill>
                <a:latin typeface="Aptos"/>
                <a:cs typeface="Arial"/>
              </a:rPr>
              <a:t> </a:t>
            </a:r>
            <a:r>
              <a:rPr lang="es-ES" sz="1400" spc="-14" dirty="0">
                <a:solidFill>
                  <a:srgbClr val="262C32"/>
                </a:solidFill>
                <a:latin typeface="Aptos"/>
                <a:cs typeface="Arial"/>
              </a:rPr>
              <a:t>u</a:t>
            </a:r>
            <a:r>
              <a:rPr lang="es-ES" sz="1400" dirty="0">
                <a:solidFill>
                  <a:srgbClr val="262C32"/>
                </a:solidFill>
                <a:latin typeface="Aptos"/>
                <a:cs typeface="Arial"/>
              </a:rPr>
              <a:t>n</a:t>
            </a:r>
            <a:r>
              <a:rPr lang="es-ES" sz="1400" spc="-4" dirty="0">
                <a:solidFill>
                  <a:srgbClr val="262C32"/>
                </a:solidFill>
                <a:latin typeface="Aptos"/>
                <a:cs typeface="Arial"/>
              </a:rPr>
              <a:t> </a:t>
            </a:r>
            <a:r>
              <a:rPr lang="es-ES" sz="1400" spc="-43" dirty="0">
                <a:solidFill>
                  <a:srgbClr val="262C32"/>
                </a:solidFill>
                <a:latin typeface="Aptos"/>
                <a:cs typeface="Arial"/>
              </a:rPr>
              <a:t>r</a:t>
            </a:r>
            <a:r>
              <a:rPr lang="es-ES" sz="1400" spc="-78" dirty="0">
                <a:solidFill>
                  <a:srgbClr val="262C32"/>
                </a:solidFill>
                <a:latin typeface="Aptos"/>
                <a:cs typeface="Arial"/>
              </a:rPr>
              <a:t>i</a:t>
            </a:r>
            <a:r>
              <a:rPr lang="es-ES" sz="1400" spc="-3" dirty="0">
                <a:solidFill>
                  <a:srgbClr val="262C32"/>
                </a:solidFill>
                <a:latin typeface="Aptos"/>
                <a:cs typeface="Arial"/>
              </a:rPr>
              <a:t>e</a:t>
            </a:r>
            <a:r>
              <a:rPr lang="es-ES" sz="1400" spc="5" dirty="0">
                <a:solidFill>
                  <a:srgbClr val="262C32"/>
                </a:solidFill>
                <a:latin typeface="Aptos"/>
                <a:cs typeface="Arial"/>
              </a:rPr>
              <a:t>s</a:t>
            </a:r>
            <a:r>
              <a:rPr lang="es-ES" sz="1400" spc="-26" dirty="0">
                <a:solidFill>
                  <a:srgbClr val="262C32"/>
                </a:solidFill>
                <a:latin typeface="Aptos"/>
                <a:cs typeface="Arial"/>
              </a:rPr>
              <a:t>g</a:t>
            </a:r>
            <a:r>
              <a:rPr lang="es-ES" sz="1400" spc="-11" dirty="0">
                <a:solidFill>
                  <a:srgbClr val="262C32"/>
                </a:solidFill>
                <a:latin typeface="Aptos"/>
                <a:cs typeface="Arial"/>
              </a:rPr>
              <a:t>o</a:t>
            </a:r>
            <a:r>
              <a:rPr lang="es-ES" sz="1400" spc="39" dirty="0">
                <a:solidFill>
                  <a:srgbClr val="262C32"/>
                </a:solidFill>
                <a:latin typeface="Aptos"/>
                <a:cs typeface="Arial"/>
              </a:rPr>
              <a:t> </a:t>
            </a:r>
            <a:r>
              <a:rPr lang="es-ES" sz="1400" spc="-19" dirty="0">
                <a:solidFill>
                  <a:srgbClr val="262C32"/>
                </a:solidFill>
                <a:latin typeface="Aptos"/>
                <a:cs typeface="Arial"/>
              </a:rPr>
              <a:t>co</a:t>
            </a:r>
            <a:r>
              <a:rPr lang="es-ES" sz="1400" spc="-34" dirty="0">
                <a:solidFill>
                  <a:srgbClr val="262C32"/>
                </a:solidFill>
                <a:latin typeface="Aptos"/>
                <a:cs typeface="Arial"/>
              </a:rPr>
              <a:t>m</a:t>
            </a:r>
            <a:r>
              <a:rPr lang="es-ES" sz="1400" spc="-14" dirty="0">
                <a:solidFill>
                  <a:srgbClr val="262C32"/>
                </a:solidFill>
                <a:latin typeface="Aptos"/>
                <a:cs typeface="Arial"/>
              </a:rPr>
              <a:t>ú</a:t>
            </a:r>
            <a:r>
              <a:rPr lang="es-ES" sz="1400" dirty="0">
                <a:solidFill>
                  <a:srgbClr val="262C32"/>
                </a:solidFill>
                <a:latin typeface="Aptos"/>
                <a:cs typeface="Arial"/>
              </a:rPr>
              <a:t>n</a:t>
            </a:r>
            <a:r>
              <a:rPr lang="es-ES" sz="1400" spc="28" dirty="0">
                <a:solidFill>
                  <a:srgbClr val="262C32"/>
                </a:solidFill>
                <a:latin typeface="Aptos"/>
                <a:cs typeface="Arial"/>
              </a:rPr>
              <a:t> </a:t>
            </a:r>
            <a:r>
              <a:rPr lang="es-ES" sz="1400" spc="-19" dirty="0">
                <a:solidFill>
                  <a:srgbClr val="262C32"/>
                </a:solidFill>
                <a:latin typeface="Aptos"/>
                <a:cs typeface="Arial"/>
              </a:rPr>
              <a:t>e</a:t>
            </a:r>
            <a:r>
              <a:rPr lang="es-ES" sz="1400" dirty="0">
                <a:solidFill>
                  <a:srgbClr val="262C32"/>
                </a:solidFill>
                <a:latin typeface="Aptos"/>
                <a:cs typeface="Arial"/>
              </a:rPr>
              <a:t>n</a:t>
            </a:r>
            <a:r>
              <a:rPr lang="es-ES" sz="1400" spc="-4" dirty="0">
                <a:solidFill>
                  <a:srgbClr val="262C32"/>
                </a:solidFill>
                <a:latin typeface="Aptos"/>
                <a:cs typeface="Arial"/>
              </a:rPr>
              <a:t> </a:t>
            </a:r>
            <a:r>
              <a:rPr lang="es-ES" sz="1400" spc="-102" dirty="0">
                <a:solidFill>
                  <a:srgbClr val="262C32"/>
                </a:solidFill>
                <a:latin typeface="Aptos"/>
                <a:cs typeface="Arial"/>
              </a:rPr>
              <a:t>l</a:t>
            </a:r>
            <a:r>
              <a:rPr lang="es-ES" sz="1400" spc="-3" dirty="0">
                <a:solidFill>
                  <a:srgbClr val="262C32"/>
                </a:solidFill>
                <a:latin typeface="Aptos"/>
                <a:cs typeface="Arial"/>
              </a:rPr>
              <a:t>a</a:t>
            </a:r>
            <a:r>
              <a:rPr lang="es-ES" sz="1400" dirty="0">
                <a:solidFill>
                  <a:srgbClr val="262C32"/>
                </a:solidFill>
                <a:latin typeface="Aptos"/>
                <a:cs typeface="Arial"/>
              </a:rPr>
              <a:t>s</a:t>
            </a:r>
            <a:r>
              <a:rPr lang="es-ES" sz="1400" spc="64" dirty="0">
                <a:solidFill>
                  <a:srgbClr val="262C32"/>
                </a:solidFill>
                <a:latin typeface="Aptos"/>
                <a:cs typeface="Arial"/>
              </a:rPr>
              <a:t> </a:t>
            </a:r>
            <a:r>
              <a:rPr lang="es-ES" sz="1400" spc="-98" dirty="0">
                <a:solidFill>
                  <a:srgbClr val="262C32"/>
                </a:solidFill>
                <a:latin typeface="Aptos"/>
                <a:cs typeface="Arial"/>
              </a:rPr>
              <a:t>h</a:t>
            </a:r>
            <a:r>
              <a:rPr lang="es-ES" sz="1400" spc="18" dirty="0">
                <a:solidFill>
                  <a:srgbClr val="262C32"/>
                </a:solidFill>
                <a:latin typeface="Aptos"/>
                <a:cs typeface="Arial"/>
              </a:rPr>
              <a:t>e</a:t>
            </a:r>
            <a:r>
              <a:rPr lang="es-ES" sz="1400" dirty="0">
                <a:solidFill>
                  <a:srgbClr val="262C32"/>
                </a:solidFill>
                <a:latin typeface="Aptos"/>
                <a:cs typeface="Arial"/>
              </a:rPr>
              <a:t>r</a:t>
            </a:r>
            <a:r>
              <a:rPr lang="es-ES" sz="1400" spc="-53" dirty="0">
                <a:solidFill>
                  <a:srgbClr val="262C32"/>
                </a:solidFill>
                <a:latin typeface="Aptos"/>
                <a:cs typeface="Arial"/>
              </a:rPr>
              <a:t>i</a:t>
            </a:r>
            <a:r>
              <a:rPr lang="es-ES" sz="1400" spc="-3" dirty="0">
                <a:solidFill>
                  <a:srgbClr val="262C32"/>
                </a:solidFill>
                <a:latin typeface="Aptos"/>
                <a:cs typeface="Arial"/>
              </a:rPr>
              <a:t>d</a:t>
            </a:r>
            <a:r>
              <a:rPr lang="es-ES" sz="1400" spc="-26" dirty="0">
                <a:solidFill>
                  <a:srgbClr val="262C32"/>
                </a:solidFill>
                <a:latin typeface="Aptos"/>
                <a:cs typeface="Arial"/>
              </a:rPr>
              <a:t>a</a:t>
            </a:r>
            <a:r>
              <a:rPr lang="es-ES" sz="1400" spc="30" dirty="0">
                <a:solidFill>
                  <a:srgbClr val="262C32"/>
                </a:solidFill>
                <a:latin typeface="Aptos"/>
                <a:cs typeface="Arial"/>
              </a:rPr>
              <a:t>s</a:t>
            </a:r>
            <a:r>
              <a:rPr lang="es-ES" sz="1400" spc="-102" dirty="0">
                <a:solidFill>
                  <a:srgbClr val="262C32"/>
                </a:solidFill>
                <a:latin typeface="Aptos"/>
                <a:cs typeface="Arial"/>
              </a:rPr>
              <a:t>;</a:t>
            </a:r>
            <a:r>
              <a:rPr lang="es-ES" sz="1400" spc="125" dirty="0">
                <a:solidFill>
                  <a:srgbClr val="262C32"/>
                </a:solidFill>
                <a:latin typeface="Aptos"/>
                <a:cs typeface="Arial"/>
              </a:rPr>
              <a:t> </a:t>
            </a:r>
            <a:r>
              <a:rPr lang="es-ES" sz="1400" spc="-102" dirty="0">
                <a:solidFill>
                  <a:srgbClr val="262C32"/>
                </a:solidFill>
                <a:latin typeface="Aptos"/>
                <a:cs typeface="Arial"/>
              </a:rPr>
              <a:t>l</a:t>
            </a:r>
            <a:r>
              <a:rPr lang="es-ES" sz="1400" spc="-3" dirty="0">
                <a:solidFill>
                  <a:srgbClr val="262C32"/>
                </a:solidFill>
                <a:latin typeface="Aptos"/>
                <a:cs typeface="Arial"/>
              </a:rPr>
              <a:t>a</a:t>
            </a:r>
            <a:r>
              <a:rPr lang="es-ES" sz="1400" dirty="0">
                <a:solidFill>
                  <a:srgbClr val="262C32"/>
                </a:solidFill>
                <a:latin typeface="Aptos"/>
                <a:cs typeface="Arial"/>
              </a:rPr>
              <a:t>s</a:t>
            </a:r>
            <a:r>
              <a:rPr lang="es-ES" sz="1400" spc="14" dirty="0">
                <a:solidFill>
                  <a:srgbClr val="262C32"/>
                </a:solidFill>
                <a:latin typeface="Aptos"/>
                <a:cs typeface="Arial"/>
              </a:rPr>
              <a:t> </a:t>
            </a:r>
            <a:r>
              <a:rPr lang="es-ES" sz="1400" spc="-19" dirty="0">
                <a:solidFill>
                  <a:srgbClr val="262C32"/>
                </a:solidFill>
                <a:latin typeface="Aptos"/>
                <a:cs typeface="Arial"/>
              </a:rPr>
              <a:t>s</a:t>
            </a:r>
            <a:r>
              <a:rPr lang="es-ES" sz="1400" spc="-26" dirty="0">
                <a:solidFill>
                  <a:srgbClr val="262C32"/>
                </a:solidFill>
                <a:latin typeface="Aptos"/>
                <a:cs typeface="Arial"/>
              </a:rPr>
              <a:t>u</a:t>
            </a:r>
            <a:r>
              <a:rPr lang="es-ES" sz="1400" spc="-3" dirty="0">
                <a:solidFill>
                  <a:srgbClr val="262C32"/>
                </a:solidFill>
                <a:latin typeface="Aptos"/>
                <a:cs typeface="Arial"/>
              </a:rPr>
              <a:t>pe</a:t>
            </a:r>
            <a:r>
              <a:rPr lang="es-ES" sz="1400" spc="18" dirty="0">
                <a:solidFill>
                  <a:srgbClr val="262C32"/>
                </a:solidFill>
                <a:latin typeface="Aptos"/>
                <a:cs typeface="Arial"/>
              </a:rPr>
              <a:t>r</a:t>
            </a:r>
            <a:r>
              <a:rPr lang="es-ES" sz="1400" spc="-8" dirty="0">
                <a:solidFill>
                  <a:srgbClr val="262C32"/>
                </a:solidFill>
                <a:latin typeface="Aptos"/>
                <a:cs typeface="Arial"/>
              </a:rPr>
              <a:t>f</a:t>
            </a:r>
            <a:r>
              <a:rPr lang="es-ES" sz="1400" spc="-53" dirty="0">
                <a:solidFill>
                  <a:srgbClr val="262C32"/>
                </a:solidFill>
                <a:latin typeface="Aptos"/>
                <a:cs typeface="Arial"/>
              </a:rPr>
              <a:t>i</a:t>
            </a:r>
            <a:r>
              <a:rPr lang="es-ES" sz="1400" spc="5" dirty="0">
                <a:solidFill>
                  <a:srgbClr val="262C32"/>
                </a:solidFill>
                <a:latin typeface="Aptos"/>
                <a:cs typeface="Arial"/>
              </a:rPr>
              <a:t>c</a:t>
            </a:r>
            <a:r>
              <a:rPr lang="es-ES" sz="1400" spc="-53" dirty="0">
                <a:solidFill>
                  <a:srgbClr val="262C32"/>
                </a:solidFill>
                <a:latin typeface="Aptos"/>
                <a:cs typeface="Arial"/>
              </a:rPr>
              <a:t>i</a:t>
            </a:r>
            <a:r>
              <a:rPr lang="es-ES" sz="1400" spc="18" dirty="0">
                <a:solidFill>
                  <a:srgbClr val="262C32"/>
                </a:solidFill>
                <a:latin typeface="Aptos"/>
                <a:cs typeface="Arial"/>
              </a:rPr>
              <a:t>a</a:t>
            </a:r>
            <a:r>
              <a:rPr lang="es-ES" sz="1400" spc="-32" dirty="0">
                <a:solidFill>
                  <a:srgbClr val="262C32"/>
                </a:solidFill>
                <a:latin typeface="Aptos"/>
                <a:cs typeface="Arial"/>
              </a:rPr>
              <a:t>l</a:t>
            </a:r>
            <a:r>
              <a:rPr lang="es-ES" sz="1400" spc="-3" dirty="0">
                <a:solidFill>
                  <a:srgbClr val="262C32"/>
                </a:solidFill>
                <a:latin typeface="Aptos"/>
                <a:cs typeface="Arial"/>
              </a:rPr>
              <a:t>e</a:t>
            </a:r>
            <a:r>
              <a:rPr lang="es-ES" sz="1400" spc="30" dirty="0">
                <a:solidFill>
                  <a:srgbClr val="262C32"/>
                </a:solidFill>
                <a:latin typeface="Aptos"/>
                <a:cs typeface="Arial"/>
              </a:rPr>
              <a:t>s</a:t>
            </a:r>
            <a:r>
              <a:rPr lang="es-ES" sz="1400" spc="-127" dirty="0">
                <a:solidFill>
                  <a:srgbClr val="262C32"/>
                </a:solidFill>
                <a:latin typeface="Aptos"/>
                <a:cs typeface="Arial"/>
              </a:rPr>
              <a:t>,</a:t>
            </a:r>
            <a:r>
              <a:rPr lang="es-ES" sz="1400" spc="125" dirty="0">
                <a:solidFill>
                  <a:srgbClr val="262C32"/>
                </a:solidFill>
                <a:latin typeface="Aptos"/>
                <a:cs typeface="Arial"/>
              </a:rPr>
              <a:t> </a:t>
            </a:r>
            <a:r>
              <a:rPr lang="es-ES" sz="1400" spc="-14" dirty="0">
                <a:solidFill>
                  <a:srgbClr val="262C32"/>
                </a:solidFill>
                <a:latin typeface="Aptos"/>
                <a:cs typeface="Arial"/>
              </a:rPr>
              <a:t>p</a:t>
            </a:r>
            <a:r>
              <a:rPr lang="es-ES" sz="1400" spc="-19" dirty="0">
                <a:solidFill>
                  <a:srgbClr val="262C32"/>
                </a:solidFill>
                <a:latin typeface="Aptos"/>
                <a:cs typeface="Arial"/>
              </a:rPr>
              <a:t>o</a:t>
            </a:r>
            <a:r>
              <a:rPr lang="es-ES" sz="1400" spc="-9" dirty="0">
                <a:solidFill>
                  <a:srgbClr val="262C32"/>
                </a:solidFill>
                <a:latin typeface="Aptos"/>
                <a:cs typeface="Arial"/>
              </a:rPr>
              <a:t>r</a:t>
            </a:r>
            <a:r>
              <a:rPr lang="es-ES" sz="1400" spc="-14" dirty="0">
                <a:solidFill>
                  <a:srgbClr val="262C32"/>
                </a:solidFill>
                <a:latin typeface="Aptos"/>
                <a:cs typeface="Arial"/>
              </a:rPr>
              <a:t>qu</a:t>
            </a:r>
            <a:r>
              <a:rPr lang="es-ES" sz="1400" dirty="0">
                <a:solidFill>
                  <a:srgbClr val="262C32"/>
                </a:solidFill>
                <a:latin typeface="Aptos"/>
                <a:cs typeface="Arial"/>
              </a:rPr>
              <a:t>e</a:t>
            </a:r>
            <a:r>
              <a:rPr lang="es-ES" sz="1400" spc="-25" dirty="0">
                <a:solidFill>
                  <a:srgbClr val="262C32"/>
                </a:solidFill>
                <a:latin typeface="Aptos"/>
                <a:cs typeface="Arial"/>
              </a:rPr>
              <a:t> </a:t>
            </a:r>
            <a:r>
              <a:rPr lang="es-ES" sz="1400" spc="-44" dirty="0">
                <a:solidFill>
                  <a:srgbClr val="262C32"/>
                </a:solidFill>
                <a:latin typeface="Aptos"/>
                <a:cs typeface="Arial"/>
              </a:rPr>
              <a:t>s</a:t>
            </a:r>
            <a:r>
              <a:rPr lang="es-ES" sz="1400" spc="-26" dirty="0">
                <a:solidFill>
                  <a:srgbClr val="262C32"/>
                </a:solidFill>
                <a:latin typeface="Aptos"/>
                <a:cs typeface="Arial"/>
              </a:rPr>
              <a:t>u</a:t>
            </a:r>
            <a:r>
              <a:rPr lang="es-ES" sz="1400" spc="18" dirty="0">
                <a:solidFill>
                  <a:srgbClr val="262C32"/>
                </a:solidFill>
                <a:latin typeface="Aptos"/>
                <a:cs typeface="Arial"/>
              </a:rPr>
              <a:t>e</a:t>
            </a:r>
            <a:r>
              <a:rPr lang="es-ES" sz="1400" spc="-53" dirty="0">
                <a:solidFill>
                  <a:srgbClr val="262C32"/>
                </a:solidFill>
                <a:latin typeface="Aptos"/>
                <a:cs typeface="Arial"/>
              </a:rPr>
              <a:t>l</a:t>
            </a:r>
            <a:r>
              <a:rPr lang="es-ES" sz="1400" spc="18" dirty="0">
                <a:solidFill>
                  <a:srgbClr val="262C32"/>
                </a:solidFill>
                <a:latin typeface="Aptos"/>
                <a:cs typeface="Arial"/>
              </a:rPr>
              <a:t>e</a:t>
            </a:r>
            <a:r>
              <a:rPr lang="es-ES" sz="1400" spc="-61" dirty="0">
                <a:solidFill>
                  <a:srgbClr val="262C32"/>
                </a:solidFill>
                <a:latin typeface="Aptos"/>
                <a:cs typeface="Arial"/>
              </a:rPr>
              <a:t>n</a:t>
            </a:r>
            <a:r>
              <a:rPr lang="es-ES" sz="1400" spc="-30" dirty="0">
                <a:solidFill>
                  <a:srgbClr val="262C32"/>
                </a:solidFill>
                <a:latin typeface="Aptos"/>
                <a:cs typeface="Arial"/>
              </a:rPr>
              <a:t> </a:t>
            </a:r>
            <a:endParaRPr lang="es-ES" sz="2000" dirty="0">
              <a:latin typeface="Arial"/>
              <a:cs typeface="Arial"/>
            </a:endParaRPr>
          </a:p>
          <a:p>
            <a:pPr marL="12700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spc="-12" dirty="0">
                <a:solidFill>
                  <a:srgbClr val="262C32"/>
                </a:solidFill>
                <a:latin typeface="Aptos"/>
                <a:cs typeface="Arial"/>
              </a:rPr>
              <a:t>ser extensas</a:t>
            </a:r>
            <a:r>
              <a:rPr lang="es-ES" sz="1400" spc="-12" dirty="0">
                <a:solidFill>
                  <a:srgbClr val="262C32"/>
                </a:solidFill>
                <a:latin typeface="Aptos"/>
                <a:cs typeface="Arial"/>
              </a:rPr>
              <a:t>, </a:t>
            </a:r>
            <a:r>
              <a:rPr lang="es-ES" sz="1400" spc="-12" dirty="0">
                <a:solidFill>
                  <a:srgbClr val="262C32"/>
                </a:solidFill>
                <a:latin typeface="Aptos"/>
                <a:cs typeface="Arial"/>
              </a:rPr>
              <a:t>y las punzantes</a:t>
            </a:r>
            <a:r>
              <a:rPr lang="es-ES" sz="1400" spc="-12" dirty="0">
                <a:solidFill>
                  <a:srgbClr val="262C32"/>
                </a:solidFill>
                <a:latin typeface="Aptos"/>
                <a:cs typeface="Arial"/>
              </a:rPr>
              <a:t>, </a:t>
            </a:r>
            <a:r>
              <a:rPr lang="es-ES" sz="1400" spc="-12" dirty="0">
                <a:solidFill>
                  <a:srgbClr val="262C32"/>
                </a:solidFill>
                <a:latin typeface="Aptos"/>
                <a:cs typeface="Arial"/>
              </a:rPr>
              <a:t>por la profundidad. Deberemos tomar todas las </a:t>
            </a:r>
            <a:endParaRPr lang="es-ES" sz="2000" dirty="0">
              <a:latin typeface="Arial"/>
              <a:cs typeface="Arial"/>
            </a:endParaRPr>
          </a:p>
          <a:p>
            <a:pPr marL="12700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spc="-17" dirty="0">
                <a:solidFill>
                  <a:srgbClr val="262C32"/>
                </a:solidFill>
                <a:latin typeface="Aptos"/>
                <a:cs typeface="Arial"/>
              </a:rPr>
              <a:t>precauciones posibles</a:t>
            </a:r>
            <a:r>
              <a:rPr lang="es-ES" sz="1400" spc="-17" dirty="0">
                <a:solidFill>
                  <a:srgbClr val="262C32"/>
                </a:solidFill>
                <a:latin typeface="Aptos"/>
                <a:cs typeface="Arial"/>
              </a:rPr>
              <a:t>.</a:t>
            </a:r>
            <a:endParaRPr lang="es-ES" sz="2000" dirty="0">
              <a:latin typeface="Arial"/>
              <a:cs typeface="Arial"/>
            </a:endParaRPr>
          </a:p>
          <a:p>
            <a:pPr marL="12700" marR="200639" indent="36576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spc="-13" dirty="0">
                <a:solidFill>
                  <a:srgbClr val="262C32"/>
                </a:solidFill>
                <a:latin typeface="Aptos"/>
                <a:cs typeface="Arial"/>
              </a:rPr>
              <a:t>Los signos y síntomas de infección que puede presentar una herida son los </a:t>
            </a:r>
            <a:endParaRPr lang="es-ES" sz="2000" dirty="0">
              <a:latin typeface="Arial"/>
              <a:cs typeface="Arial"/>
            </a:endParaRPr>
          </a:p>
          <a:p>
            <a:pPr marL="12700" marR="200639">
              <a:lnSpc>
                <a:spcPts val="1149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spc="-21" dirty="0">
                <a:solidFill>
                  <a:srgbClr val="262C32"/>
                </a:solidFill>
                <a:latin typeface="Aptos"/>
                <a:cs typeface="Arial"/>
              </a:rPr>
              <a:t>siguientes</a:t>
            </a:r>
            <a:r>
              <a:rPr lang="es-ES" sz="1400" spc="-21" dirty="0">
                <a:solidFill>
                  <a:srgbClr val="262C32"/>
                </a:solidFill>
                <a:latin typeface="Aptos"/>
                <a:cs typeface="Arial"/>
              </a:rPr>
              <a:t>:</a:t>
            </a:r>
            <a:endParaRPr lang="es-ES" sz="2000" dirty="0">
              <a:latin typeface="Arial"/>
              <a:cs typeface="Arial"/>
            </a:endParaRPr>
          </a:p>
          <a:p>
            <a:pPr marL="12700" marR="9205">
              <a:lnSpc>
                <a:spcPct val="95825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spc="-14" dirty="0">
                <a:solidFill>
                  <a:srgbClr val="262C32"/>
                </a:solidFill>
                <a:latin typeface="Aptos"/>
                <a:cs typeface="Arial"/>
              </a:rPr>
              <a:t>• </a:t>
            </a:r>
            <a:r>
              <a:rPr lang="es-ES" sz="1400" spc="-14" dirty="0">
                <a:solidFill>
                  <a:srgbClr val="262C32"/>
                </a:solidFill>
                <a:latin typeface="Aptos"/>
                <a:cs typeface="Arial"/>
              </a:rPr>
              <a:t>Inflamación y edema de los bordes</a:t>
            </a:r>
            <a:r>
              <a:rPr lang="es-ES" sz="1400" spc="-14" dirty="0">
                <a:solidFill>
                  <a:srgbClr val="262C32"/>
                </a:solidFill>
                <a:latin typeface="Aptos"/>
                <a:cs typeface="Arial"/>
              </a:rPr>
              <a:t>.</a:t>
            </a:r>
            <a:endParaRPr lang="es-ES" sz="2000" dirty="0">
              <a:latin typeface="Arial"/>
              <a:cs typeface="Arial"/>
            </a:endParaRPr>
          </a:p>
          <a:p>
            <a:pPr marL="12700" marR="9205">
              <a:lnSpc>
                <a:spcPct val="95825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spc="-14" dirty="0">
                <a:solidFill>
                  <a:srgbClr val="262C32"/>
                </a:solidFill>
                <a:latin typeface="Aptos"/>
                <a:cs typeface="Arial"/>
              </a:rPr>
              <a:t>• </a:t>
            </a:r>
            <a:r>
              <a:rPr lang="es-ES" sz="1400" spc="-14" dirty="0">
                <a:solidFill>
                  <a:srgbClr val="262C32"/>
                </a:solidFill>
                <a:latin typeface="Aptos"/>
                <a:cs typeface="Arial"/>
              </a:rPr>
              <a:t>Enrojecimiento del contorno de la herida.</a:t>
            </a:r>
            <a:endParaRPr lang="es-ES" sz="2000" dirty="0">
              <a:latin typeface="Arial"/>
              <a:cs typeface="Arial"/>
            </a:endParaRPr>
          </a:p>
          <a:p>
            <a:pPr marL="12700" marR="9205">
              <a:lnSpc>
                <a:spcPct val="95825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spc="-18" dirty="0">
                <a:solidFill>
                  <a:srgbClr val="262C32"/>
                </a:solidFill>
                <a:latin typeface="Aptos"/>
                <a:cs typeface="Arial"/>
              </a:rPr>
              <a:t>• </a:t>
            </a:r>
            <a:r>
              <a:rPr lang="es-ES" sz="1400" spc="-18" dirty="0">
                <a:solidFill>
                  <a:srgbClr val="262C32"/>
                </a:solidFill>
                <a:latin typeface="Aptos"/>
                <a:cs typeface="Arial"/>
              </a:rPr>
              <a:t>Calor local.</a:t>
            </a:r>
            <a:endParaRPr lang="es-ES" sz="2000" dirty="0">
              <a:latin typeface="Arial"/>
              <a:cs typeface="Arial"/>
            </a:endParaRPr>
          </a:p>
          <a:p>
            <a:pPr marL="12700" marR="9205">
              <a:lnSpc>
                <a:spcPct val="95825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spc="-30" dirty="0">
                <a:solidFill>
                  <a:srgbClr val="262C32"/>
                </a:solidFill>
                <a:latin typeface="Aptos"/>
                <a:cs typeface="Arial"/>
              </a:rPr>
              <a:t>• </a:t>
            </a:r>
            <a:r>
              <a:rPr lang="es-ES" sz="1400" spc="-30" dirty="0">
                <a:solidFill>
                  <a:srgbClr val="262C32"/>
                </a:solidFill>
                <a:latin typeface="Aptos"/>
                <a:cs typeface="Arial"/>
              </a:rPr>
              <a:t>Dolor</a:t>
            </a:r>
            <a:r>
              <a:rPr lang="es-ES" sz="1400" spc="-30" dirty="0">
                <a:solidFill>
                  <a:srgbClr val="262C32"/>
                </a:solidFill>
                <a:latin typeface="Aptos"/>
                <a:cs typeface="Arial"/>
              </a:rPr>
              <a:t>.</a:t>
            </a:r>
            <a:endParaRPr lang="es-ES" sz="2000" dirty="0">
              <a:latin typeface="Arial"/>
              <a:cs typeface="Arial"/>
            </a:endParaRPr>
          </a:p>
          <a:p>
            <a:pPr marL="12700" marR="9205">
              <a:lnSpc>
                <a:spcPct val="95825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spc="-14" dirty="0">
                <a:solidFill>
                  <a:srgbClr val="262C32"/>
                </a:solidFill>
                <a:latin typeface="Aptos"/>
                <a:cs typeface="Arial"/>
              </a:rPr>
              <a:t>• </a:t>
            </a:r>
            <a:r>
              <a:rPr lang="es-ES" sz="1400" spc="-14" dirty="0">
                <a:solidFill>
                  <a:srgbClr val="262C32"/>
                </a:solidFill>
                <a:latin typeface="Aptos"/>
                <a:cs typeface="Arial"/>
              </a:rPr>
              <a:t>Sensación de pinchazos en la herida.</a:t>
            </a:r>
            <a:endParaRPr lang="es-ES" sz="2000" dirty="0"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15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62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70560" y="1278477"/>
            <a:ext cx="10850880" cy="476418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124460" marR="45720" indent="646430">
              <a:lnSpc>
                <a:spcPct val="149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b="1" u="heavy" spc="-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n-US" b="1" u="heavy" spc="-10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n-US" b="1" u="heavy" spc="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b="1" u="heavy" spc="-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n-US" b="1" u="heavy" spc="-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b="1" u="heavy" spc="-10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RO</a:t>
            </a:r>
            <a:r>
              <a:rPr lang="en-US" b="1" u="heavy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b="1" u="heavy" spc="4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b="1" u="heavy" spc="-60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b="1" u="heavy" spc="-10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n-US" b="1" u="heavy" spc="-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n-US" b="1" u="heavy" spc="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b="1" u="heavy" spc="-20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b="1" u="heavy" spc="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b="1" u="heavy" spc="-10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b="1" u="heavy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b="1" dirty="0" smtClean="0" sz="2415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b="1" u="heavy" spc="-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b="1" u="heavy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n-US" b="1" u="heavy" spc="30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b="1" u="heavy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b="1" u="heavy" spc="-4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b="1" u="heavy" spc="-60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b="1" u="heavy" spc="-10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n-US" b="1" u="heavy" spc="30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b="1" u="heavy" spc="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b="1" u="heavy" spc="-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n-US" b="1" u="heavy" spc="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b="1" u="heavy" spc="3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b="1" u="heavy" spc="-60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b="1" u="heavy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D </a:t>
            </a:r>
            <a:r>
              <a:rPr lang="en-US" b="1" u="heavy" spc="-20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n-US" b="1" u="heavy" spc="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Í</a:t>
            </a:r>
            <a:r>
              <a:rPr lang="en-US" b="1" u="heavy" spc="-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b="1" u="heavy" spc="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b="1" u="heavy" spc="3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n-US" b="1" u="heavy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2090" dirty="0" smtClean="0" b="1">
                <a:solidFill>
                  <a:srgbClr val="183148"/>
                </a:solidFill>
                <a:latin typeface="Aptos" panose="02020603050405020304" pitchFamily="18" charset="0"/>
                <a:ea typeface="Arial" panose="020B0604020202020204" pitchFamily="34" charset="0"/>
              </a:rPr>
              <a:t>  </a:t>
            </a:r>
            <a:r>
              <a:rPr lang="en-US" b="1" u="heavy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n-US" b="1" u="heavy" spc="4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b="1" u="heavy" spc="-10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b="1" u="heavy" spc="-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EP</a:t>
            </a:r>
            <a:r>
              <a:rPr lang="en-US" b="1" u="heavy" spc="-10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b="1" u="heavy" spc="30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b="1" u="heavy" spc="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b="1" u="heavy" spc="-15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n-US" b="1" u="heavy" dirty="0" smtClean="0" sz="2415">
                <a:solidFill>
                  <a:srgbClr val="183148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endParaRPr lang="es-ES" sz="80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489962" y="3096216"/>
            <a:ext cx="7734667" cy="3075984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75565">
              <a:spcBef>
                <a:spcPts val="0"/>
              </a:spcBef>
              <a:spcAft>
                <a:spcPts val="300"/>
              </a:spcAft>
            </a:pPr>
            <a:r>
              <a:rPr lang="es-ES" b="1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Lo</a:t>
            </a:r>
            <a:r>
              <a:rPr lang="es-ES" b="1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ob</a:t>
            </a:r>
            <a:r>
              <a:rPr lang="es-ES" b="1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je</a:t>
            </a:r>
            <a:r>
              <a:rPr lang="es-ES" b="1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5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b="1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d</a:t>
            </a:r>
            <a:r>
              <a:rPr lang="es-ES" b="1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l</a:t>
            </a:r>
            <a:r>
              <a:rPr lang="es-ES" b="1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b="1" spc="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-6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-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xili</a:t>
            </a:r>
            <a:r>
              <a:rPr lang="es-ES" b="1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-1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spc="3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b="1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9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565">
              <a:spcBef>
                <a:spcPts val="0"/>
              </a:spcBef>
              <a:spcAft>
                <a:spcPts val="300"/>
              </a:spcAft>
            </a:pP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a.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 C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spc="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7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6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4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7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2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68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565" marR="2247900">
              <a:lnSpc>
                <a:spcPct val="149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b.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 </a:t>
            </a:r>
            <a:r>
              <a:rPr lang="es-ES" spc="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7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2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ta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3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-4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one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10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fí</a:t>
            </a:r>
            <a:r>
              <a:rPr lang="es-ES" spc="-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pc="-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err="1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5" dirty="0" err="1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25" dirty="0" err="1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err="1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err="1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spc="20" dirty="0" err="1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err="1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45" dirty="0" err="1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pc="20" dirty="0" err="1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err="1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err="1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err="1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 </a:t>
            </a:r>
            <a:r>
              <a:rPr lang="es-ES" spc="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 </a:t>
            </a:r>
            <a:r>
              <a:rPr lang="es-ES" spc="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uda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upe</a:t>
            </a:r>
            <a:r>
              <a:rPr lang="es-ES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ón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565">
              <a:spcBef>
                <a:spcPts val="0"/>
              </a:spcBef>
              <a:spcAft>
                <a:spcPts val="300"/>
              </a:spcAft>
            </a:pP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d.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 </a:t>
            </a:r>
            <a:r>
              <a:rPr lang="es-ES" spc="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egu</a:t>
            </a:r>
            <a:r>
              <a:rPr lang="es-ES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5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8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1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dentad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5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4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</a:t>
            </a:r>
            <a:r>
              <a:rPr lang="es-ES" spc="-1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2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</a:t>
            </a:r>
            <a:r>
              <a:rPr lang="es-ES" spc="-4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0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s-ES" dirty="0" sz="1805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/>
            </a:r>
            <a:br>
              <a:rPr lang="es-ES" dirty="0"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s-E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16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54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70560" y="1205039"/>
            <a:ext cx="10850880" cy="4967161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532765" marR="41275" indent="450850">
              <a:lnSpc>
                <a:spcPct val="152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pc="-40" dirty="0" sz="15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ace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17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nt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17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19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b="1" spc="1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ies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spc="16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b="1" spc="-6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ia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spc="20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b="1" spc="1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r>
              <a:rPr lang="es-ES" spc="18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(</a:t>
            </a:r>
            <a:r>
              <a:rPr lang="es-ES" spc="-3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r>
              <a:rPr lang="es-ES" spc="19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ato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pc="-9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día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pc="-4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ag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0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a...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)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84250">
              <a:lnSpc>
                <a:spcPts val="13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5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 </a:t>
            </a:r>
            <a:r>
              <a:rPr lang="es-ES" b="1" spc="19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 </a:t>
            </a:r>
            <a:r>
              <a:rPr lang="es-ES" b="1" spc="2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is</a:t>
            </a:r>
            <a:r>
              <a:rPr lang="es-ES" b="1" spc="-6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nu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 </a:t>
            </a:r>
            <a:r>
              <a:rPr lang="es-ES" b="1" spc="24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  </a:t>
            </a:r>
            <a:r>
              <a:rPr lang="es-ES" b="1" spc="2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ies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 </a:t>
            </a:r>
            <a:r>
              <a:rPr lang="es-ES" b="1" spc="2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 </a:t>
            </a:r>
            <a:r>
              <a:rPr lang="es-ES" b="1" spc="2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b="1" spc="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spc="-6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licaci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2765" marR="41275">
              <a:lnSpc>
                <a:spcPct val="152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 </a:t>
            </a:r>
            <a:r>
              <a:rPr lang="es-ES" b="1" spc="1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  </a:t>
            </a:r>
            <a:r>
              <a:rPr lang="es-ES" b="1" spc="1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acci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nt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  </a:t>
            </a:r>
            <a:r>
              <a:rPr lang="es-ES" spc="1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(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  </a:t>
            </a:r>
            <a:r>
              <a:rPr lang="es-ES" spc="1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li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 </a:t>
            </a:r>
            <a:r>
              <a:rPr lang="es-ES" spc="1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 </a:t>
            </a:r>
            <a:r>
              <a:rPr lang="es-ES" spc="1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un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 </a:t>
            </a:r>
            <a:r>
              <a:rPr lang="es-ES" spc="14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nade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un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tu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teb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)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2880013" y="3478318"/>
            <a:ext cx="7872208" cy="381754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s-ES" b="1" spc="-1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</a:t>
            </a:r>
            <a:r>
              <a:rPr lang="es-ES" b="1" spc="4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15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spc="-4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b="1" spc="5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195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4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b="1" spc="5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b="1" spc="-3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spc="1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4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-1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5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b="1" spc="1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20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75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-4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b="1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35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b="1" spc="1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55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b="1" spc="-4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pc="5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-4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b="1" spc="40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dirty="0" sz="2387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1799836" y="4045367"/>
            <a:ext cx="8395930" cy="2126833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lesi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b="1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b="1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pued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def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aque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au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ta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pat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óg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uen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depo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not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ú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depo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nfa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ado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7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ú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dé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pued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tene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c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9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0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7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au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fund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enta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10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10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10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is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1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to</a:t>
            </a:r>
            <a:r>
              <a:rPr lang="es-ES" spc="13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depo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1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ea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li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9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uta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un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ún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pe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depo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endParaRPr lang="es-E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17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300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66800" y="737235"/>
            <a:ext cx="8562109" cy="5434965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75565" marR="41275" indent="170815" algn="just">
              <a:lnSpc>
                <a:spcPct val="149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3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fí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dade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bene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pa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ue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pe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30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 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3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pued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  </a:t>
            </a:r>
            <a:r>
              <a:rPr lang="es-ES" spc="-6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3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uf</a:t>
            </a:r>
            <a:r>
              <a:rPr lang="es-ES" spc="-6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8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dete</a:t>
            </a:r>
            <a:r>
              <a:rPr lang="es-ES" spc="-6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nad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spc="-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f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nte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89965" marR="41275" indent="-18415">
              <a:lnSpc>
                <a:spcPct val="152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esi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 </a:t>
            </a:r>
            <a:r>
              <a:rPr lang="es-ES" b="1" spc="3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6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sc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la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  </a:t>
            </a:r>
            <a:r>
              <a:rPr lang="es-ES" b="1" spc="18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  </a:t>
            </a:r>
            <a:r>
              <a:rPr lang="es-ES" spc="2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otu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 </a:t>
            </a:r>
            <a:r>
              <a:rPr lang="es-ES" spc="29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…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ue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6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li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10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71550">
              <a:lnSpc>
                <a:spcPts val="13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esi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3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ic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la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b="1" spc="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sea</a:t>
            </a:r>
            <a:r>
              <a:rPr lang="es-ES" b="1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r>
              <a:rPr lang="es-ES" b="1" spc="-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gu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 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otu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ento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7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71550" marR="41275" indent="18415">
              <a:lnSpc>
                <a:spcPct val="149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tu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…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puede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8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od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go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aída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sc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 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esi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2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ut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ea</a:t>
            </a:r>
            <a:r>
              <a:rPr lang="es-ES" b="1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r>
              <a:rPr lang="es-ES" b="1" spc="1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1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9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19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apat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he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ae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ue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/>
            </a:r>
            <a:br>
              <a:rPr lang="es-ES" dirty="0"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1066800" y="3893303"/>
            <a:ext cx="10058400" cy="2416057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989965" marR="41275" indent="-18415" algn="just">
              <a:lnSpc>
                <a:spcPct val="15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esi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9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1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ob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ees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fu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13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agu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et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10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6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odu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ea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li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nue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nt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71550" marR="50800" algn="just">
              <a:lnSpc>
                <a:spcPts val="13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esi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to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ias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r>
              <a:rPr lang="es-ES" b="1" spc="-1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spc="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fue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f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at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7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89965" marR="3793490" algn="just">
              <a:spcBef>
                <a:spcPts val="0"/>
              </a:spcBef>
              <a:spcAft>
                <a:spcPts val="200"/>
              </a:spcAft>
            </a:pP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hab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tua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75565" marR="43815" indent="170815" algn="just">
              <a:lnSpc>
                <a:spcPct val="152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b="1" spc="-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tu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aci</a:t>
            </a:r>
            <a:r>
              <a:rPr lang="es-ES" b="1" spc="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6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ec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nt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9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la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lesi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6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í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ca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b="1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4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ác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ic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ísic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o-d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 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tá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4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apa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tado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ha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 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3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-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den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tua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ón</a:t>
            </a:r>
            <a:r>
              <a:rPr lang="es-ES" sz="1500" dirty="0">
                <a:solidFill>
                  <a:srgbClr val="262C32"/>
                </a:solidFill>
                <a:latin typeface="Aptos" panose="020B0604030504040204" pitchFamily="34" charset="0"/>
                <a:ea typeface="Tahoma" panose="020B0604030504040204" pitchFamily="34" charset="0"/>
              </a:rPr>
              <a:t>.</a:t>
            </a:r>
            <a:endParaRPr lang="es-E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18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83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36" y="143280"/>
            <a:ext cx="5229225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587" y="138517"/>
            <a:ext cx="5125377" cy="678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1027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9" name="Rectangle 1028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0" name="TextBox 1029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19</a:t>
            </a:r>
          </a:p>
        </p:txBody>
      </p:sp>
      <p:pic>
        <p:nvPicPr>
          <p:cNvPr id="1031" name="Picture 1030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83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09600" y="720090"/>
            <a:ext cx="9294420" cy="2777683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527050">
              <a:spcBef>
                <a:spcPts val="0"/>
              </a:spcBef>
              <a:spcAft>
                <a:spcPts val="300"/>
              </a:spcAft>
            </a:pPr>
            <a:r>
              <a:rPr lang="es-ES" b="1" spc="-10" dirty="0" sz="180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-20" dirty="0" sz="180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RA</a:t>
            </a:r>
            <a:r>
              <a:rPr lang="es-ES" b="1" spc="-70" dirty="0" sz="180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pc="65" dirty="0" sz="180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-20" dirty="0" sz="180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-10" dirty="0" sz="180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20" dirty="0" sz="180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-65" dirty="0" sz="180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15" dirty="0" sz="180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-25" dirty="0" sz="180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dirty="0" sz="180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2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2475"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</a:t>
            </a:r>
            <a:r>
              <a:rPr lang="es-ES" sz="1800" spc="-120" dirty="0" b="1">
                <a:solidFill>
                  <a:srgbClr val="183148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z="1800" b="1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otu</a:t>
            </a:r>
            <a:r>
              <a:rPr lang="es-ES" sz="1800" b="1" spc="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800" b="1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800" b="1" spc="2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800" b="1" spc="-60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sc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la</a:t>
            </a:r>
            <a:r>
              <a:rPr lang="es-ES" sz="1800" b="1" spc="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800" b="1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2475"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</a:t>
            </a:r>
            <a:r>
              <a:rPr lang="es-ES" sz="1800" spc="-120" dirty="0" b="1">
                <a:solidFill>
                  <a:srgbClr val="183148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z="1800" b="1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ontu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si</a:t>
            </a:r>
            <a:r>
              <a:rPr lang="es-ES" sz="1800" b="1" spc="3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800" b="1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2475"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</a:t>
            </a:r>
            <a:r>
              <a:rPr lang="es-ES" sz="1800" spc="-120" dirty="0" b="1">
                <a:solidFill>
                  <a:srgbClr val="183148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z="1800" b="1" spc="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gu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ce</a:t>
            </a:r>
            <a:r>
              <a:rPr lang="es-ES" sz="1800" b="1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2475"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</a:t>
            </a:r>
            <a:r>
              <a:rPr lang="es-ES" sz="1800" spc="-120" dirty="0" b="1">
                <a:solidFill>
                  <a:srgbClr val="183148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Lu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xaci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800" b="1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2475"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</a:t>
            </a:r>
            <a:r>
              <a:rPr lang="es-ES" sz="1800" spc="-120" dirty="0" b="1">
                <a:solidFill>
                  <a:srgbClr val="183148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sz="1800" b="1" spc="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ac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tu</a:t>
            </a:r>
            <a:r>
              <a:rPr lang="es-ES" sz="1800" b="1" spc="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800" b="1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7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2475"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</a:t>
            </a:r>
            <a:r>
              <a:rPr lang="es-ES" sz="1800" spc="-120" dirty="0" b="1">
                <a:solidFill>
                  <a:srgbClr val="183148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z="1800" b="1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800" b="1" spc="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800" b="1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2475"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</a:t>
            </a:r>
            <a:r>
              <a:rPr lang="es-ES" sz="1800" spc="-120" dirty="0" b="1">
                <a:solidFill>
                  <a:srgbClr val="183148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z="1800" b="1" spc="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li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800" b="1" spc="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800" b="1" spc="-60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800" b="1" spc="5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800" b="1" spc="-1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800" b="1" spc="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800" b="1" spc="5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800" b="1" spc="-60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800" b="1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endParaRPr lang="es-E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8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800" dirty="0" b="1">
                <a:solidFill>
                  <a:srgbClr val="183148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517075" y="1356791"/>
            <a:ext cx="6107875" cy="1690206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527050">
              <a:spcBef>
                <a:spcPts val="0"/>
              </a:spcBef>
              <a:spcAft>
                <a:spcPts val="300"/>
              </a:spcAft>
            </a:pPr>
            <a:r>
              <a:rPr lang="es-ES" sz="1900" b="1" spc="-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900" b="1" spc="5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900" b="1" spc="-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sz="1900" b="1" spc="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900" b="1" spc="-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900" b="1" spc="-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900" b="1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900" b="1" spc="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900" b="1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sz="1900" b="1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s-ES" spc="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10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5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at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is</a:t>
            </a:r>
            <a:r>
              <a:rPr lang="es-ES" spc="5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ua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4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ag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6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9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uf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8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1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gan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is</a:t>
            </a:r>
            <a:r>
              <a:rPr lang="es-ES" spc="5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7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ag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3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gent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7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no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spc="-3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6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7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nt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609600" y="3412606"/>
            <a:ext cx="10972800" cy="2896754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527050">
              <a:spcBef>
                <a:spcPts val="0"/>
              </a:spcBef>
              <a:spcAft>
                <a:spcPts val="200"/>
              </a:spcAft>
            </a:pPr>
            <a:r>
              <a:rPr lang="es-ES" b="1" spc="10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-30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spc="40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10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pc="55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-40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150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75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-40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55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b="1" spc="10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pc="40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spc="-40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10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dirty="0" sz="12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2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2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2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75565" marR="38735" indent="45085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200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5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odu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200" spc="-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uand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-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ú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sc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-3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s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pa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-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un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go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e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nue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z="1200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ú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 </a:t>
            </a:r>
            <a:r>
              <a:rPr lang="es-ES" sz="1200" spc="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 </a:t>
            </a:r>
            <a:r>
              <a:rPr lang="es-ES" sz="1200" spc="1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z="1200" spc="6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z="1200" spc="6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 </a:t>
            </a:r>
            <a:r>
              <a:rPr lang="es-ES" sz="1200" spc="5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apa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200" spc="5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-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sz="1200" spc="1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1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9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tad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z="1200" spc="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pe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8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1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9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7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3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pe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sz="1200" spc="29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gua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 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z="1200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29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27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3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3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odu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29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200" spc="3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200" spc="3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ú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29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 </a:t>
            </a:r>
            <a:r>
              <a:rPr lang="es-ES" sz="1200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-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sz="1200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E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6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otu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6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od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no</a:t>
            </a:r>
            <a:r>
              <a:rPr lang="es-ES" sz="1200" spc="-6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po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3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-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r>
              <a:rPr lang="es-ES" sz="1200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-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anta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-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z="1200" spc="-3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-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-5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ú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-3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5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tene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epa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pa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ea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200" spc="5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depo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6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-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fí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ea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li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-5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200" spc="-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sz="1200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1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ga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rr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7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1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otu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7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1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5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popu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10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ono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200" spc="10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 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un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8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depo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8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8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“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”</a:t>
            </a:r>
            <a:r>
              <a:rPr lang="es-ES" sz="1200" spc="5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z="1200" spc="8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1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1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ha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z="1200" spc="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onfun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un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“r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pa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”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sz="1200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ene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afe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ta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200" spc="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ú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sc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3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5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200" spc="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3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 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3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(</a:t>
            </a:r>
            <a:r>
              <a:rPr lang="es-ES" sz="1200" spc="-25" dirty="0" err="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25" dirty="0" err="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5" dirty="0" err="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sz="1200" spc="20" dirty="0" err="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" dirty="0" err="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200" spc="-45" dirty="0" err="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200" spc="20" dirty="0" err="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5" dirty="0" err="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sz="1200" spc="20" dirty="0" err="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-45" dirty="0" err="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20" dirty="0" err="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" dirty="0" err="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dirty="0" err="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z="1200" spc="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uád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ep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)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 y</a:t>
            </a:r>
            <a:r>
              <a:rPr lang="es-ES" sz="1200" spc="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6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pa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(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200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ba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z="1200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do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200" spc="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20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 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200" spc="-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200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200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200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20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544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609600" y="763582"/>
            <a:ext cx="9401299" cy="1524648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527050">
              <a:spcBef>
                <a:spcPts val="0"/>
              </a:spcBef>
              <a:spcAft>
                <a:spcPts val="300"/>
              </a:spcAft>
            </a:pPr>
            <a:r>
              <a:rPr lang="es-ES" b="1" spc="10" smtClean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b="1" spc="15" smtClean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spc="-40" smtClean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b="1" spc="90" smtClean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-40" smtClean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mtClean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40" smtClean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15" smtClean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spc="-40" smtClean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b="1" spc="50" smtClean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mtClean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05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728" smtClean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5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565" marR="495935" indent="450850" algn="just">
              <a:lnSpc>
                <a:spcPct val="149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12" spc="1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512" spc="9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2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512" spc="11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-2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512" spc="2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512" spc="-2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one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512" spc="8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512" spc="9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2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512" spc="-4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512" spc="11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pa</a:t>
            </a:r>
            <a:r>
              <a:rPr lang="es-ES" sz="1512" spc="-1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512" spc="9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sz="1512" spc="-2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anda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512" spc="8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512" spc="10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512" spc="-4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512" spc="10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</a:t>
            </a:r>
            <a:r>
              <a:rPr lang="es-ES" sz="1512" spc="2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ji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512" spc="3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5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512" spc="-4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512" spc="2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512" spc="-2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512" spc="2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512" spc="3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512" spc="9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2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512" spc="9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-4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512" spc="2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512" spc="-4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512" spc="5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pañ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512" spc="9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pé</a:t>
            </a:r>
            <a:r>
              <a:rPr lang="es-ES" sz="1512" spc="-1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512" spc="-2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512" spc="6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512" spc="4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2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ont</a:t>
            </a:r>
            <a:r>
              <a:rPr lang="es-ES" sz="1512" spc="2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512" spc="-4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512" spc="2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 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512" spc="9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2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512" spc="5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z="1512" spc="2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512" spc="-4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512" spc="2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sz="1512" spc="8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1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512" spc="-4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512" spc="7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-4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512" spc="2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512" spc="2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ta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</a:t>
            </a:r>
            <a:r>
              <a:rPr lang="es-ES" sz="1512" spc="2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512" spc="2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512" spc="-2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one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512" spc="-6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512" spc="1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g</a:t>
            </a:r>
            <a:r>
              <a:rPr lang="es-ES" sz="1512" spc="-1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512" spc="-70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z="1512" spc="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512" spc="25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512" smtClean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696198" y="713085"/>
            <a:ext cx="5886202" cy="5596275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527050">
              <a:spcBef>
                <a:spcPts val="0"/>
              </a:spcBef>
              <a:spcAft>
                <a:spcPts val="200"/>
              </a:spcAft>
            </a:pPr>
            <a:r>
              <a:rPr lang="es-ES" spc="-6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532765" marR="41275" indent="890270">
              <a:lnSpc>
                <a:spcPct val="156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ontu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si</a:t>
            </a:r>
            <a:r>
              <a:rPr lang="es-ES" b="1" spc="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b="1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-6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r>
              <a:rPr lang="es-ES" b="1" spc="-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ci</a:t>
            </a:r>
            <a:r>
              <a:rPr lang="es-ES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de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ué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go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3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un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6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bofetada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423035">
              <a:lnSpc>
                <a:spcPts val="12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-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si</a:t>
            </a:r>
            <a:r>
              <a:rPr lang="es-ES" b="1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r>
              <a:rPr lang="es-ES" b="1" spc="1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6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otu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pequeñ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angu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í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neo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7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2765" marR="41275">
              <a:lnSpc>
                <a:spcPct val="149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8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fo</a:t>
            </a:r>
            <a:r>
              <a:rPr lang="es-ES" spc="-6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ú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7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ang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3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1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9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pop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6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ono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8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“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dena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”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423035">
              <a:lnSpc>
                <a:spcPts val="13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-6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to</a:t>
            </a:r>
            <a:r>
              <a:rPr lang="es-ES" b="1" spc="-6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r>
              <a:rPr lang="es-ES" b="1" spc="3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9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ang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pc="7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pc="9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33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ant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 </a:t>
            </a:r>
            <a:r>
              <a:rPr lang="es-ES" spc="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pc="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7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2765" marR="41275">
              <a:lnSpc>
                <a:spcPct val="149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18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pc="16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19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eba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20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7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1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áneo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pc="9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odu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abu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0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ono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9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“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hón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”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b="1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spc="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eji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b="1" spc="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r>
              <a:rPr lang="es-ES" b="1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ontu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odu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ap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6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go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ento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 rot="18782469">
            <a:off x="609600" y="3104034"/>
            <a:ext cx="9401300" cy="1971950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527050">
              <a:lnSpc>
                <a:spcPts val="13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u="heavy" spc="15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u="heavy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u="heavy" spc="-60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u="heavy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u="heavy" spc="15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u="heavy" spc="45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u="heavy" spc="-45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u="heavy" spc="-20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u="heavy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9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984250">
              <a:spcBef>
                <a:spcPts val="0"/>
              </a:spcBef>
              <a:spcAft>
                <a:spcPts val="300"/>
              </a:spcAft>
            </a:pP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728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Fr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í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pa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r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edu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5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ef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5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equ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1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2765" marR="45085" indent="450850">
              <a:lnSpc>
                <a:spcPct val="149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728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pc="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 </a:t>
            </a:r>
            <a:r>
              <a:rPr lang="es-ES" spc="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 </a:t>
            </a:r>
            <a:r>
              <a:rPr lang="es-ES" spc="3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pe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  </a:t>
            </a:r>
            <a:r>
              <a:rPr lang="es-ES" spc="3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ta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pc="30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pue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 </a:t>
            </a:r>
            <a:r>
              <a:rPr lang="es-ES" spc="1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pued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 </a:t>
            </a:r>
            <a:r>
              <a:rPr lang="es-ES" spc="3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sc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one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6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1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g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7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21</a:t>
            </a:r>
          </a:p>
        </p:txBody>
      </p:sp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190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09600" y="835176"/>
            <a:ext cx="9500259" cy="5337024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527050">
              <a:lnSpc>
                <a:spcPts val="17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b="1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</a:t>
            </a:r>
            <a:r>
              <a:rPr lang="es-ES" sz="1500" b="1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z="1500" b="1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500" b="1" spc="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500" b="1" spc="-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500" b="1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500" b="1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E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2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dirty="0" sz="150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565">
              <a:lnSpc>
                <a:spcPts val="13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otu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rr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33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ap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30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 o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ento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pc="29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/>
            </a:r>
            <a:br>
              <a:rPr lang="es-ES" dirty="0"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527050">
              <a:spcBef>
                <a:spcPts val="0"/>
              </a:spcBef>
              <a:spcAft>
                <a:spcPts val="200"/>
              </a:spcAft>
            </a:pPr>
            <a:r>
              <a:rPr lang="es-ES" i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i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i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i="1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i="1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i="1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i="1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i="1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i="1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i="1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i="1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i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i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i="1" spc="-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i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532765" marR="41275" indent="89027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-6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b="1" spc="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tad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4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ten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4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une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8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6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6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6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6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ha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í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6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pc="16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2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nt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16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pued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1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13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9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16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depo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19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/>
            </a:r>
            <a:br>
              <a:rPr lang="es-ES" dirty="0"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609600" y="3671261"/>
            <a:ext cx="10972800" cy="2557303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469265" marR="41275" indent="890270" algn="just">
              <a:lnSpc>
                <a:spcPct val="15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gund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spc="6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b="1" spc="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8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ha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ata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3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pc="4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4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epo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ante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-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no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59535">
              <a:lnSpc>
                <a:spcPts val="13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ce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28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b="1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do</a:t>
            </a:r>
            <a:r>
              <a:rPr lang="es-ES" b="1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r>
              <a:rPr lang="es-ES" b="1" spc="26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8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9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8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pc="26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upone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9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otu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7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69265" marR="41275">
              <a:lnSpc>
                <a:spcPct val="149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19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8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1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ga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16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8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8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pc="1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1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ugía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spc="1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8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6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pa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6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7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at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22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15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7"/>
          <p:cNvSpPr/>
          <p:nvPr/>
        </p:nvSpPr>
        <p:spPr>
          <a:xfrm>
            <a:off x="5673949" y="1763188"/>
            <a:ext cx="4833239" cy="45118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6"/>
          <p:cNvSpPr txBox="1"/>
          <p:nvPr/>
        </p:nvSpPr>
        <p:spPr>
          <a:xfrm>
            <a:off x="1215791" y="788670"/>
            <a:ext cx="9760416" cy="5383530"/>
          </a:xfrm>
          <a:prstGeom prst="rect">
            <a:avLst/>
          </a:prstGeom>
        </p:spPr>
        <p:txBody>
          <a:bodyPr wrap="square" lIns="42672" tIns="17145" rIns="42672" bIns="17145" rtlCol="0">
            <a:normAutofit/>
          </a:bodyPr>
          <a:lstStyle/>
          <a:p>
            <a:pPr marL="902715">
              <a:lnSpc>
                <a:spcPts val="1325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 spc="12" dirty="0" smtClean="0">
                <a:solidFill>
                  <a:srgbClr val="262C32"/>
                </a:solidFill>
                <a:latin typeface="Aptos"/>
                <a:cs typeface="Arial"/>
              </a:rPr>
              <a:t>Segundo grado: </a:t>
            </a:r>
            <a:r>
              <a:rPr sz="1500" spc="12" dirty="0" smtClean="0">
                <a:solidFill>
                  <a:srgbClr val="262C32"/>
                </a:solidFill>
                <a:latin typeface="Aptos"/>
                <a:cs typeface="Arial"/>
              </a:rPr>
              <a:t>Los ligamentos se rompen parcialmente,</a:t>
            </a:r>
            <a:endParaRPr sz="1200" dirty="0">
              <a:latin typeface="Arial"/>
              <a:cs typeface="Arial"/>
            </a:endParaRPr>
          </a:p>
          <a:p>
            <a:pPr marL="12700" marR="9587">
              <a:lnSpc>
                <a:spcPts val="1379"/>
              </a:lnSpc>
              <a:spcBef>
                <a:spcPts val="0"/>
              </a:spcBef>
              <a:spcAft>
                <a:spcPts val="200"/>
              </a:spcAft>
            </a:pPr>
            <a:r>
              <a:rPr sz="1500" spc="8" dirty="0" smtClean="0">
                <a:solidFill>
                  <a:srgbClr val="262C32"/>
                </a:solidFill>
                <a:latin typeface="Aptos"/>
                <a:cs typeface="Arial"/>
              </a:rPr>
              <a:t>con  hinchaz6n  inmediata.  Generalmente precisan  de  un  periodo  de </a:t>
            </a:r>
            <a:endParaRPr sz="1200" dirty="0">
              <a:latin typeface="Arial"/>
              <a:cs typeface="Arial"/>
            </a:endParaRPr>
          </a:p>
          <a:p>
            <a:pPr marL="12700" marR="9587">
              <a:lnSpc>
                <a:spcPts val="1379"/>
              </a:lnSpc>
              <a:spcBef>
                <a:spcPts val="0"/>
              </a:spcBef>
              <a:spcAft>
                <a:spcPts val="200"/>
              </a:spcAft>
            </a:pPr>
            <a:r>
              <a:rPr sz="1500" spc="-2" dirty="0" smtClean="0">
                <a:solidFill>
                  <a:srgbClr val="262C32"/>
                </a:solidFill>
                <a:latin typeface="Aptos"/>
                <a:cs typeface="Arial"/>
              </a:rPr>
              <a:t>reposo de tres a seis semanas antes de volver a la actividad normal.</a:t>
            </a:r>
            <a:endParaRPr sz="1200" dirty="0">
              <a:latin typeface="Arial"/>
              <a:cs typeface="Arial"/>
            </a:endParaRPr>
          </a:p>
          <a:p>
            <a:pPr marL="902715" marR="6413">
              <a:lnSpc>
                <a:spcPts val="135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 spc="48" dirty="0" smtClean="0">
                <a:solidFill>
                  <a:srgbClr val="262C32"/>
                </a:solidFill>
                <a:latin typeface="Aptos"/>
                <a:cs typeface="Arial"/>
              </a:rPr>
              <a:t>Tercer grado: </a:t>
            </a:r>
            <a:r>
              <a:rPr sz="1500" spc="48" dirty="0" smtClean="0">
                <a:solidFill>
                  <a:srgbClr val="262C32"/>
                </a:solidFill>
                <a:latin typeface="Aptos"/>
                <a:cs typeface="Arial"/>
              </a:rPr>
              <a:t>Son los mas graves y suponen la rotura</a:t>
            </a:r>
            <a:endParaRPr sz="1200" dirty="0">
              <a:latin typeface="Arial"/>
              <a:cs typeface="Arial"/>
            </a:endParaRPr>
          </a:p>
          <a:p>
            <a:pPr marL="12701" marR="9588">
              <a:lnSpc>
                <a:spcPts val="2060"/>
              </a:lnSpc>
              <a:spcBef>
                <a:spcPts val="0"/>
              </a:spcBef>
              <a:spcAft>
                <a:spcPts val="200"/>
              </a:spcAft>
            </a:pPr>
            <a:r>
              <a:rPr sz="1500" spc="11" dirty="0" smtClean="0">
                <a:solidFill>
                  <a:srgbClr val="262C32"/>
                </a:solidFill>
                <a:latin typeface="Aptos"/>
                <a:cs typeface="Arial"/>
              </a:rPr>
              <a:t>completa de uno o mas ligamentos pero rara vez precisan cirugía. Se precisan ocho semanas o mas para que los ligamentos cicatricen.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" name="object 5"/>
          <p:cNvSpPr txBox="1"/>
          <p:nvPr/>
        </p:nvSpPr>
        <p:spPr>
          <a:xfrm>
            <a:off x="1215791" y="2256486"/>
            <a:ext cx="9760416" cy="187458"/>
          </a:xfrm>
          <a:prstGeom prst="rect">
            <a:avLst/>
          </a:prstGeom>
        </p:spPr>
        <p:txBody>
          <a:bodyPr wrap="square" lIns="42672" tIns="17145" rIns="42672" bIns="17145" rtlCol="0">
            <a:normAutofit/>
          </a:bodyPr>
          <a:lstStyle/>
          <a:p>
            <a:pPr marL="12700">
              <a:lnSpc>
                <a:spcPts val="1325"/>
              </a:lnSpc>
              <a:spcBef>
                <a:spcPts val="0"/>
              </a:spcBef>
              <a:spcAft>
                <a:spcPts val="300"/>
              </a:spcAft>
            </a:pPr>
            <a:r>
              <a:rPr sz="2108" u="heavy" spc="-5" dirty="0" smtClean="0" b="1">
                <a:solidFill>
                  <a:srgbClr val="183148"/>
                </a:solidFill>
                <a:latin typeface="Aptos"/>
                <a:cs typeface="Arial"/>
              </a:rPr>
              <a:t>ACTUACIÓN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2774587" y="3645818"/>
            <a:ext cx="8201620" cy="746623"/>
          </a:xfrm>
          <a:prstGeom prst="rect">
            <a:avLst/>
          </a:prstGeom>
        </p:spPr>
        <p:txBody>
          <a:bodyPr wrap="square" lIns="42672" tIns="17145" rIns="42672" bIns="17145" rtlCol="0">
            <a:normAutofit/>
          </a:bodyPr>
          <a:lstStyle/>
          <a:p>
            <a:pPr marL="12700">
              <a:lnSpc>
                <a:spcPts val="1330"/>
              </a:lnSpc>
              <a:spcBef>
                <a:spcPts val="0"/>
              </a:spcBef>
              <a:spcAft>
                <a:spcPts val="300"/>
              </a:spcAft>
            </a:pPr>
            <a:r>
              <a:rPr sz="1581" spc="275" dirty="0" smtClean="0">
                <a:solidFill>
                  <a:srgbClr val="262C32"/>
                </a:solidFill>
                <a:latin typeface="Aptos"/>
                <a:cs typeface="Times New Roman"/>
              </a:rPr>
              <a:t>&gt;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0"/>
              </a:spcBef>
              <a:spcAft>
                <a:spcPts val="300"/>
              </a:spcAft>
            </a:pPr>
            <a:r>
              <a:rPr sz="1581" spc="275" dirty="0" smtClean="0">
                <a:solidFill>
                  <a:srgbClr val="262C32"/>
                </a:solidFill>
                <a:latin typeface="Aptos"/>
                <a:cs typeface="Times New Roman"/>
              </a:rPr>
              <a:t>&gt;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0"/>
              </a:spcBef>
              <a:spcAft>
                <a:spcPts val="300"/>
              </a:spcAft>
            </a:pPr>
            <a:r>
              <a:rPr sz="1581" spc="275" dirty="0" smtClean="0">
                <a:solidFill>
                  <a:srgbClr val="262C32"/>
                </a:solidFill>
                <a:latin typeface="Aptos"/>
                <a:cs typeface="Times New Roman"/>
              </a:rPr>
              <a:t>&gt;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1215791" y="2779997"/>
            <a:ext cx="9760416" cy="746623"/>
          </a:xfrm>
          <a:prstGeom prst="rect">
            <a:avLst/>
          </a:prstGeom>
        </p:spPr>
        <p:txBody>
          <a:bodyPr wrap="square" lIns="42672" tIns="17145" rIns="42672" bIns="17145" rtlCol="0">
            <a:normAutofit/>
          </a:bodyPr>
          <a:lstStyle/>
          <a:p>
            <a:pPr marL="12700" marR="13586">
              <a:lnSpc>
                <a:spcPts val="1325"/>
              </a:lnSpc>
              <a:spcBef>
                <a:spcPts val="0"/>
              </a:spcBef>
              <a:spcAft>
                <a:spcPts val="300"/>
              </a:spcAft>
            </a:pPr>
            <a:r>
              <a:rPr sz="1581" spc="-3" dirty="0" smtClean="0">
                <a:solidFill>
                  <a:srgbClr val="262C32"/>
                </a:solidFill>
                <a:latin typeface="Aptos"/>
                <a:cs typeface="Arial"/>
              </a:rPr>
              <a:t>Frío.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ts val="2110"/>
              </a:lnSpc>
              <a:spcBef>
                <a:spcPts val="0"/>
              </a:spcBef>
              <a:spcAft>
                <a:spcPts val="300"/>
              </a:spcAft>
            </a:pPr>
            <a:r>
              <a:rPr sz="1581" spc="1" dirty="0" smtClean="0">
                <a:solidFill>
                  <a:srgbClr val="262C32"/>
                </a:solidFill>
                <a:latin typeface="Aptos"/>
                <a:cs typeface="Arial"/>
              </a:rPr>
              <a:t>Inmovilizaci6n. Traslado al hospital.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23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12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70560" y="829081"/>
            <a:ext cx="10850880" cy="5405576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527050">
              <a:spcBef>
                <a:spcPts val="0"/>
              </a:spcBef>
              <a:spcAft>
                <a:spcPts val="300"/>
              </a:spcAft>
            </a:pPr>
            <a:r>
              <a:rPr lang="es-ES" sz="1900" b="1" spc="-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900" b="1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900" b="1" spc="5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z="1900" b="1" spc="-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900" b="1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900" b="1" spc="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900" b="1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900" b="1" spc="-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900" b="1" spc="5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900" b="1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9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565" marR="498475" indent="450850">
              <a:lnSpc>
                <a:spcPct val="149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pc="-4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nt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3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pe</a:t>
            </a:r>
            <a:r>
              <a:rPr lang="es-ES" spc="-6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anent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4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4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7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1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-4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6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hue</a:t>
            </a:r>
            <a:r>
              <a:rPr lang="es-ES" spc="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ue</a:t>
            </a:r>
            <a:r>
              <a:rPr lang="es-ES" spc="-1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3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27050">
              <a:lnSpc>
                <a:spcPts val="13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u="heavy" spc="15" dirty="0" sz="19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u="heavy" dirty="0" sz="19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u="heavy" spc="-60" dirty="0" sz="19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u="heavy" dirty="0" sz="19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u="heavy" spc="15" dirty="0" sz="19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u="heavy" spc="45" dirty="0" sz="19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u="heavy" spc="-45" dirty="0" sz="19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u="heavy" spc="-20" dirty="0" sz="19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u="heavy" dirty="0" sz="19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9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9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9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984250">
              <a:spcBef>
                <a:spcPts val="0"/>
              </a:spcBef>
              <a:spcAft>
                <a:spcPts val="300"/>
              </a:spcAft>
            </a:pP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9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pc="-1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Fr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ío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7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9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2765" marR="43815" indent="450850">
              <a:lnSpc>
                <a:spcPct val="149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9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un</a:t>
            </a:r>
            <a:r>
              <a:rPr lang="es-ES" spc="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nten</a:t>
            </a:r>
            <a:r>
              <a:rPr lang="es-ES" spc="-4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 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8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3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ono</a:t>
            </a:r>
            <a:r>
              <a:rPr lang="es-ES" spc="-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ci</a:t>
            </a:r>
            <a:r>
              <a:rPr lang="es-ES" spc="5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nto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5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é</a:t>
            </a:r>
            <a:r>
              <a:rPr lang="es-ES" spc="-4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84250">
              <a:spcBef>
                <a:spcPts val="0"/>
              </a:spcBef>
              <a:spcAft>
                <a:spcPts val="300"/>
              </a:spcAft>
            </a:pP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9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pc="-4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5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7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ili</a:t>
            </a:r>
            <a:r>
              <a:rPr lang="es-ES" spc="-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9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84250">
              <a:spcBef>
                <a:spcPts val="0"/>
              </a:spcBef>
              <a:spcAft>
                <a:spcPts val="300"/>
              </a:spcAft>
            </a:pP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9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pc="-1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Tr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ado</a:t>
            </a:r>
            <a:r>
              <a:rPr lang="es-ES" dirty="0" sz="19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9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9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24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955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6"/>
          <p:cNvSpPr/>
          <p:nvPr/>
        </p:nvSpPr>
        <p:spPr>
          <a:xfrm>
            <a:off x="4570177" y="1686552"/>
            <a:ext cx="4815839" cy="40843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15"/>
          <p:cNvSpPr txBox="1"/>
          <p:nvPr/>
        </p:nvSpPr>
        <p:spPr>
          <a:xfrm>
            <a:off x="2478129" y="1292869"/>
            <a:ext cx="1384537" cy="226567"/>
          </a:xfrm>
          <a:prstGeom prst="rect">
            <a:avLst/>
          </a:prstGeom>
        </p:spPr>
        <p:txBody>
          <a:bodyPr wrap="square" lIns="0" tIns="10858" rIns="0" bIns="0" rtlCol="0">
            <a:noAutofit/>
          </a:bodyPr>
          <a:lstStyle/>
          <a:p>
            <a:pPr marL="12700">
              <a:lnSpc>
                <a:spcPts val="1710"/>
              </a:lnSpc>
            </a:pPr>
            <a:endParaRPr sz="1600" dirty="0">
              <a:latin typeface="Arial"/>
              <a:cs typeface="Arial"/>
            </a:endParaRPr>
          </a:p>
        </p:txBody>
      </p:sp>
      <p:sp>
        <p:nvSpPr>
          <p:cNvPr id="5" name="object 13"/>
          <p:cNvSpPr txBox="1"/>
          <p:nvPr/>
        </p:nvSpPr>
        <p:spPr>
          <a:xfrm>
            <a:off x="1648028" y="2447098"/>
            <a:ext cx="2496460" cy="2992455"/>
          </a:xfrm>
          <a:prstGeom prst="rect">
            <a:avLst/>
          </a:prstGeom>
        </p:spPr>
        <p:txBody>
          <a:bodyPr wrap="square" lIns="0" tIns="8413" rIns="0" bIns="0" rtlCol="0">
            <a:noAutofit/>
          </a:bodyPr>
          <a:lstStyle/>
          <a:p>
            <a:pPr marL="12700">
              <a:lnSpc>
                <a:spcPts val="1325"/>
              </a:lnSpc>
            </a:pPr>
            <a:endParaRPr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09600" y="1686552"/>
            <a:ext cx="9615054" cy="1313180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>
              <a:lnSpc>
                <a:spcPts val="14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2000" dirty="0" b="1">
                <a:solidFill>
                  <a:srgbClr val="183148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27050">
              <a:spcBef>
                <a:spcPts val="0"/>
              </a:spcBef>
              <a:spcAft>
                <a:spcPts val="300"/>
              </a:spcAft>
            </a:pPr>
            <a:r>
              <a:rPr lang="es-ES" b="1" spc="-10" dirty="0" sz="231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b="1" spc="55" dirty="0" sz="231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-40" dirty="0" sz="231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10" dirty="0" sz="231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b="1" spc="40" dirty="0" sz="231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-40" dirty="0" sz="231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pc="55" dirty="0" sz="231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-40" dirty="0" sz="231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dirty="0" sz="231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285" dirty="0" sz="231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30" dirty="0" sz="231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dirty="0" sz="231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50" dirty="0" sz="231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-40" dirty="0" sz="231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dirty="0" sz="231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4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2000" dirty="0" b="1">
                <a:solidFill>
                  <a:srgbClr val="183148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27050">
              <a:spcBef>
                <a:spcPts val="0"/>
              </a:spcBef>
              <a:spcAft>
                <a:spcPts val="300"/>
              </a:spcAft>
            </a:pPr>
            <a:r>
              <a:rPr lang="es-ES" sz="2000" i="1" spc="15" dirty="0" b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z="2000" i="1" spc="5" dirty="0" b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uede</a:t>
            </a:r>
            <a:r>
              <a:rPr lang="es-ES" sz="2000" i="1" dirty="0" b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2000" i="1" spc="-25" dirty="0" b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2000" i="1" spc="25" dirty="0" b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2000" i="1" spc="5" dirty="0" b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2000" i="1" spc="-15" dirty="0" b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2000" i="1" dirty="0" b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1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2000" dirty="0" b="1">
                <a:solidFill>
                  <a:srgbClr val="183148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27050">
              <a:spcBef>
                <a:spcPts val="0"/>
              </a:spcBef>
              <a:spcAft>
                <a:spcPts val="300"/>
              </a:spcAft>
            </a:pPr>
            <a:r>
              <a:rPr lang="en-US" sz="2000" b="1" dirty="0" err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n-US" sz="2000" b="1" spc="5" dirty="0" err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sz="2000" b="1" spc="15" dirty="0" err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rr</a:t>
            </a:r>
            <a:r>
              <a:rPr lang="en-US" sz="2000" b="1" spc="5" dirty="0" err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2000" b="1" spc="-15" dirty="0" err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n-US" sz="2000" b="1" spc="5" dirty="0" err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2000" b="1" dirty="0" err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n-US" sz="2000" b="1" spc="-35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sz="2000" b="1" spc="-10" dirty="0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b="1" spc="5" dirty="0" err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2000" b="1" spc="-15" dirty="0" err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n-US" sz="2000" b="1" spc="5" dirty="0" err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ie</a:t>
            </a:r>
            <a:r>
              <a:rPr lang="en-US" sz="2000" b="1" spc="15" dirty="0" err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n-US" sz="2000" b="1" spc="-15" dirty="0" err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n-US" sz="2000" b="1" spc="5" dirty="0" err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2000" b="1" dirty="0" err="1">
                <a:solidFill>
                  <a:srgbClr val="183148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69175" y="3468249"/>
            <a:ext cx="11653650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  <a:spcAft>
                <a:spcPts val="0"/>
              </a:spcAft>
            </a:pP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es-ES" dirty="0">
                <a:latin typeface="Arial" panose="020B0604020202020204" pitchFamily="34" charset="0"/>
                <a:ea typeface="Arial" panose="020B0604020202020204" pitchFamily="34" charset="0"/>
              </a:rPr>
              <a:t/>
            </a:r>
            <a:br>
              <a:rPr lang="es-ES" dirty="0"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s-ES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25</a:t>
            </a:r>
          </a:p>
        </p:txBody>
      </p:sp>
      <p:pic>
        <p:nvPicPr>
          <p:cNvPr id="13" name="Picture 1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0244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09600" y="737235"/>
            <a:ext cx="10972800" cy="5572125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463550">
              <a:spcBef>
                <a:spcPts val="0"/>
              </a:spcBef>
              <a:spcAft>
                <a:spcPts val="200"/>
              </a:spcAft>
            </a:pPr>
            <a:r>
              <a:rPr lang="es-ES" i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i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ínt</a:t>
            </a:r>
            <a:r>
              <a:rPr lang="es-ES" i="1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i="1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i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i="1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i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1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20750"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poten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fun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20750"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20750"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9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ep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20750"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ha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ón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-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ef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cc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20750"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pc="1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0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at</a:t>
            </a:r>
            <a:r>
              <a:rPr lang="es-ES" spc="-4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20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</a:t>
            </a:r>
            <a:r>
              <a:rPr lang="es-ES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1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63550">
              <a:spcBef>
                <a:spcPts val="0"/>
              </a:spcBef>
              <a:spcAft>
                <a:spcPts val="200"/>
              </a:spcAft>
            </a:pP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ac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tu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ie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7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63550" marR="1949450">
              <a:lnSpc>
                <a:spcPts val="34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que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spc="-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0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un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 </a:t>
            </a:r>
            <a:r>
              <a:rPr lang="es-ES" u="heavy" spc="15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u="heavy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u="heavy" spc="-60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u="heavy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u="heavy" spc="15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u="heavy" spc="45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u="heavy" spc="-45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u="heavy" spc="-20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u="heavy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9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920750"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ag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he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20750"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ub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he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7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ap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té</a:t>
            </a:r>
            <a:r>
              <a:rPr lang="es-ES" spc="-6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il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20750"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No</a:t>
            </a:r>
            <a:r>
              <a:rPr lang="es-ES" spc="-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20750"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spc="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spc="-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-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spc="-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11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2</a:t>
            </a:r>
            <a:r>
              <a:rPr lang="es-ES" b="1" spc="-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b="1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b="1" spc="-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-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b="1" spc="-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SP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-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5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463550">
              <a:spcBef>
                <a:spcPts val="0"/>
              </a:spcBef>
              <a:spcAft>
                <a:spcPts val="200"/>
              </a:spcAft>
            </a:pP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ac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tu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-3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rr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7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463550">
              <a:lnSpc>
                <a:spcPts val="13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u="heavy" spc="15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u="heavy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u="heavy" spc="-60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u="heavy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u="heavy" spc="15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u="heavy" spc="45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u="heavy" spc="-45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u="heavy" spc="-20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u="heavy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920750"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No</a:t>
            </a:r>
            <a:r>
              <a:rPr lang="es-ES" spc="-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onado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ue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20750"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3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ed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/>
            </a:r>
            <a:br>
              <a:rPr lang="es-ES" dirty="0"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26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44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70560" y="1098174"/>
            <a:ext cx="10850880" cy="5074026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527050">
              <a:spcBef>
                <a:spcPts val="0"/>
              </a:spcBef>
              <a:spcAft>
                <a:spcPts val="200"/>
              </a:spcAft>
            </a:pPr>
            <a:r>
              <a:rPr lang="es-ES" sz="1500" b="1" spc="-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z="1500" b="1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500" b="1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500" b="1" spc="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500" b="1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500" b="1" spc="-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500" b="1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75565" marR="498475" indent="450850" algn="just">
              <a:lnSpc>
                <a:spcPct val="149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6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pé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ont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nu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6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gan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3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odu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pc="3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guño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ontu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ón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et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5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565" marR="498475" indent="450850" algn="just">
              <a:lnSpc>
                <a:spcPct val="149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pued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4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fun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un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í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5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64540">
              <a:spcBef>
                <a:spcPts val="0"/>
              </a:spcBef>
              <a:spcAft>
                <a:spcPts val="200"/>
              </a:spcAft>
            </a:pPr>
            <a:r>
              <a:rPr lang="es-ES" dirty="0" sz="1500">
                <a:solidFill>
                  <a:srgbClr val="262C32"/>
                </a:solidFill>
                <a:latin typeface="Apto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•  </a:t>
            </a:r>
            <a:r>
              <a:rPr lang="es-ES" spc="95" dirty="0" sz="1500">
                <a:solidFill>
                  <a:srgbClr val="262C32"/>
                </a:solidFill>
                <a:latin typeface="Apto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ofund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764540">
              <a:spcBef>
                <a:spcPts val="0"/>
              </a:spcBef>
              <a:spcAft>
                <a:spcPts val="200"/>
              </a:spcAft>
            </a:pPr>
            <a:r>
              <a:rPr lang="es-ES" dirty="0" sz="1500">
                <a:solidFill>
                  <a:srgbClr val="262C32"/>
                </a:solidFill>
                <a:latin typeface="Apto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•  </a:t>
            </a:r>
            <a:r>
              <a:rPr lang="es-ES" spc="95" dirty="0" sz="1500">
                <a:solidFill>
                  <a:srgbClr val="262C32"/>
                </a:solidFill>
                <a:latin typeface="Apto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ten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1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64540">
              <a:spcBef>
                <a:spcPts val="0"/>
              </a:spcBef>
              <a:spcAft>
                <a:spcPts val="200"/>
              </a:spcAft>
            </a:pPr>
            <a:r>
              <a:rPr lang="es-ES" dirty="0" sz="1500">
                <a:solidFill>
                  <a:srgbClr val="262C32"/>
                </a:solidFill>
                <a:latin typeface="Apto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•  </a:t>
            </a:r>
            <a:r>
              <a:rPr lang="es-ES" spc="95" dirty="0" sz="1500">
                <a:solidFill>
                  <a:srgbClr val="262C32"/>
                </a:solidFill>
                <a:latin typeface="Apto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Lo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1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64540">
              <a:spcBef>
                <a:spcPts val="0"/>
              </a:spcBef>
              <a:spcAft>
                <a:spcPts val="200"/>
              </a:spcAft>
            </a:pPr>
            <a:r>
              <a:rPr lang="es-ES" dirty="0" sz="1500">
                <a:solidFill>
                  <a:srgbClr val="262C32"/>
                </a:solidFill>
                <a:latin typeface="Apto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•  </a:t>
            </a:r>
            <a:r>
              <a:rPr lang="es-ES" spc="95" dirty="0" sz="1500">
                <a:solidFill>
                  <a:srgbClr val="262C32"/>
                </a:solidFill>
                <a:latin typeface="Apto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-3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dente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pc="-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6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año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gno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nf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ón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27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830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09600" y="737235"/>
            <a:ext cx="10972800" cy="5572125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527050">
              <a:lnSpc>
                <a:spcPts val="13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i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i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i="1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i="1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i="1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i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é</a:t>
            </a:r>
            <a:r>
              <a:rPr lang="es-ES" i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i="1" spc="-3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i="1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i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i="1" spc="-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i="1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i="1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i="1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i="1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i="1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i="1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</a:t>
            </a:r>
            <a:r>
              <a:rPr lang="es-ES" i="1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i="1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i="1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i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i="1" spc="-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i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9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s-ES" spc="20" dirty="0" smtClean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mtClean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nte</a:t>
            </a:r>
            <a:r>
              <a:rPr lang="es-ES" spc="-15" dirty="0" smtClean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mtClean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na</a:t>
            </a:r>
            <a:r>
              <a:rPr lang="es-ES" spc="25" dirty="0" smtClean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NC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-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6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r>
              <a:rPr lang="es-ES" b="1" spc="-9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nada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ob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tante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b="1" spc="-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pc="6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-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6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 </a:t>
            </a:r>
            <a:r>
              <a:rPr lang="es-ES" b="1" spc="9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nada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16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</a:t>
            </a:r>
            <a:r>
              <a:rPr lang="es-ES" spc="16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pc="17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 </a:t>
            </a:r>
            <a:r>
              <a:rPr lang="es-ES" spc="17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ag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7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ESPE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-5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7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415"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o   </a:t>
            </a:r>
            <a:r>
              <a:rPr lang="es-ES" sz="1400" spc="405" dirty="0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 </a:t>
            </a:r>
            <a:r>
              <a:rPr lang="es-ES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o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2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4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ontu</a:t>
            </a:r>
            <a:r>
              <a:rPr lang="es-ES" spc="2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4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err="1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415"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o   </a:t>
            </a:r>
            <a:r>
              <a:rPr lang="es-ES" sz="1400" spc="405" dirty="0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 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un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ante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415"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o   </a:t>
            </a:r>
            <a:r>
              <a:rPr lang="es-ES" sz="1400" spc="405" dirty="0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 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dedu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415">
              <a:lnSpc>
                <a:spcPts val="13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o   </a:t>
            </a:r>
            <a:r>
              <a:rPr lang="es-ES" sz="1400" spc="405" dirty="0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/>
            </a:r>
            <a:br>
              <a:rPr lang="es-ES" dirty="0"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3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27050">
              <a:spcBef>
                <a:spcPts val="0"/>
              </a:spcBef>
              <a:spcAft>
                <a:spcPts val="200"/>
              </a:spcAft>
            </a:pP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si</a:t>
            </a:r>
            <a:r>
              <a:rPr lang="es-ES" b="1" spc="-6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b="1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le</a:t>
            </a:r>
            <a:r>
              <a:rPr lang="es-ES" b="1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8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527050">
              <a:lnSpc>
                <a:spcPts val="13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u="heavy" spc="15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u="heavy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u="heavy" spc="-60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u="heavy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u="heavy" spc="15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u="heavy" spc="45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u="heavy" spc="-45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u="heavy" spc="-20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u="heavy" dirty="0" sz="1400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9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4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532765" marR="46990" indent="450850">
              <a:lnSpc>
                <a:spcPct val="149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  </a:t>
            </a:r>
            <a:r>
              <a:rPr lang="es-ES" spc="16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  </a:t>
            </a:r>
            <a:r>
              <a:rPr lang="es-ES" spc="19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  </a:t>
            </a:r>
            <a:r>
              <a:rPr lang="es-ES" spc="2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  </a:t>
            </a:r>
            <a:r>
              <a:rPr lang="es-ES" spc="19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   </a:t>
            </a:r>
            <a:r>
              <a:rPr lang="es-ES" spc="2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au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ili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  </a:t>
            </a:r>
            <a:r>
              <a:rPr lang="es-ES" spc="14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pued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  </a:t>
            </a:r>
            <a:r>
              <a:rPr lang="es-ES" spc="18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ata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nf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tánd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3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apó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rr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pond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2765" marR="41275" indent="450850">
              <a:lnSpc>
                <a:spcPct val="149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4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pc="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26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au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ili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17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19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7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spc="21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18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ud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10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agu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pc="-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abó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20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abunda</a:t>
            </a:r>
            <a:r>
              <a:rPr lang="es-ES" spc="-4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</a:t>
            </a:r>
            <a:r>
              <a:rPr lang="es-ES" spc="25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s-ES" dirty="0" sz="14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/>
            </a:r>
            <a:br>
              <a:rPr lang="es-ES" dirty="0"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28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0931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09095" y="788670"/>
            <a:ext cx="10110803" cy="1097086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469265" marR="41275" indent="450850">
              <a:lnSpc>
                <a:spcPct val="149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5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4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1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pa</a:t>
            </a:r>
            <a:r>
              <a:rPr lang="es-ES" spc="-1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end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1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</a:t>
            </a:r>
            <a:r>
              <a:rPr lang="es-ES" spc="-1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6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7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</a:t>
            </a:r>
            <a:r>
              <a:rPr lang="es-ES" spc="-1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1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abó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o</a:t>
            </a:r>
            <a:r>
              <a:rPr lang="es-ES" spc="1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íqu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7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ant</a:t>
            </a:r>
            <a:r>
              <a:rPr lang="es-ES" spc="-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épt</a:t>
            </a:r>
            <a:r>
              <a:rPr lang="es-ES" spc="-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20750">
              <a:lnSpc>
                <a:spcPts val="13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748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5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ap</a:t>
            </a:r>
            <a:r>
              <a:rPr lang="es-ES" spc="-4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spc="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7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enda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j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3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1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7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131" y="1891010"/>
            <a:ext cx="4518953" cy="438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840915" y="3415870"/>
            <a:ext cx="10278983" cy="1595620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463550">
              <a:lnSpc>
                <a:spcPts val="13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u="heavy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NO</a:t>
            </a:r>
            <a:r>
              <a:rPr lang="es-ES" u="heavy" spc="310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u="heavy" spc="4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u="heavy" spc="-1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u="heavy" spc="-4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u="heavy" spc="5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u="heavy" spc="-4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u="heavy" spc="-1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u="heavy" spc="1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u="heavy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u="heavy" spc="-2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u="heavy" spc="4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u="heavy" spc="-4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u="heavy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u="heavy" spc="1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u="heavy" spc="4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u="heavy" spc="-60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u="heavy" spc="1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u="heavy" spc="10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u="heavy" spc="1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u="heavy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u="heavy" spc="-60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u="heavy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u="heavy" spc="-2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u="heavy" spc="1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u="heavy" spc="-20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u="heavy" spc="1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u="heavy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RE</a:t>
            </a:r>
            <a:r>
              <a:rPr lang="es-ES" u="heavy" spc="10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u="heavy" spc="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u="heavy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u="heavy" spc="1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u="heavy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u="heavy" spc="1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u="heavy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u="heavy" spc="-45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u="heavy" dirty="0" sz="174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17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17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17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1359535">
              <a:spcBef>
                <a:spcPts val="0"/>
              </a:spcBef>
              <a:spcAft>
                <a:spcPts val="300"/>
              </a:spcAft>
            </a:pPr>
            <a:r>
              <a:rPr lang="es-ES" dirty="0" sz="1748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o</a:t>
            </a:r>
            <a:r>
              <a:rPr lang="es-ES" spc="380" dirty="0" sz="1748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 </a:t>
            </a:r>
            <a:r>
              <a:rPr lang="es-ES" spc="1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4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5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17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59535">
              <a:spcBef>
                <a:spcPts val="0"/>
              </a:spcBef>
              <a:spcAft>
                <a:spcPts val="300"/>
              </a:spcAft>
            </a:pPr>
            <a:r>
              <a:rPr lang="es-ES" dirty="0" sz="1748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o</a:t>
            </a:r>
            <a:r>
              <a:rPr lang="es-ES" spc="380" dirty="0" sz="1748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 </a:t>
            </a:r>
            <a:r>
              <a:rPr lang="es-ES" spc="1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godó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17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59535">
              <a:spcBef>
                <a:spcPts val="0"/>
              </a:spcBef>
              <a:spcAft>
                <a:spcPts val="300"/>
              </a:spcAft>
            </a:pPr>
            <a:r>
              <a:rPr lang="es-ES" dirty="0" sz="1748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o</a:t>
            </a:r>
            <a:r>
              <a:rPr lang="es-ES" spc="380" dirty="0" sz="1748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 </a:t>
            </a:r>
            <a:r>
              <a:rPr lang="es-ES" spc="1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4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ada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6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1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</a:t>
            </a:r>
            <a:r>
              <a:rPr lang="es-ES" spc="-4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spc="-4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2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74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099" name="Rectangle 4098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00" name="Rectangle 4099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01" name="TextBox 4100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29</a:t>
            </a:r>
          </a:p>
        </p:txBody>
      </p:sp>
      <p:pic>
        <p:nvPicPr>
          <p:cNvPr id="4102" name="Picture 4101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708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01403" y="788670"/>
            <a:ext cx="9779747" cy="5383530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75565">
              <a:spcBef>
                <a:spcPts val="0"/>
              </a:spcBef>
              <a:spcAft>
                <a:spcPts val="300"/>
              </a:spcAft>
            </a:pPr>
            <a:r>
              <a:rPr lang="es-ES" b="1" spc="4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1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RA</a:t>
            </a:r>
            <a:r>
              <a:rPr lang="es-ES" b="1" spc="-4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pc="75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-4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4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-1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75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-3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S.</a:t>
            </a:r>
            <a:r>
              <a:rPr lang="es-ES" b="1" spc="30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5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b="1" spc="1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-1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75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1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15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205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1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-4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pc="5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b="1" spc="-1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IL</a:t>
            </a:r>
            <a:r>
              <a:rPr lang="es-ES" b="1" spc="4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-3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185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15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b="1" spc="5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-4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b="1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55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1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-1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b="1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616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2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629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565">
              <a:spcBef>
                <a:spcPts val="0"/>
              </a:spcBef>
              <a:spcAft>
                <a:spcPts val="300"/>
              </a:spcAft>
            </a:pPr>
            <a:r>
              <a:rPr lang="es-ES" sz="1861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861" spc="-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861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861" spc="-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861" spc="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861" spc="-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861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861" spc="-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861" spc="-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861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861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861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861" spc="-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861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z="1861" spc="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861" spc="-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ed</a:t>
            </a:r>
            <a:r>
              <a:rPr lang="es-ES" sz="1861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861" spc="-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sz="1861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861" spc="-3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861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861" spc="-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861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861" spc="-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egu</a:t>
            </a:r>
            <a:r>
              <a:rPr lang="es-ES" sz="1861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861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861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616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2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629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07340">
              <a:spcBef>
                <a:spcPts val="0"/>
              </a:spcBef>
              <a:spcAft>
                <a:spcPts val="300"/>
              </a:spcAft>
            </a:pP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</a:t>
            </a:r>
            <a:r>
              <a:rPr lang="es-ES" sz="1629" spc="-140" dirty="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epo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616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07340">
              <a:spcBef>
                <a:spcPts val="0"/>
              </a:spcBef>
              <a:spcAft>
                <a:spcPts val="300"/>
              </a:spcAft>
            </a:pP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</a:t>
            </a:r>
            <a:r>
              <a:rPr lang="es-ES" sz="1629" spc="-140" dirty="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z="1629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Fr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í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616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07340">
              <a:spcBef>
                <a:spcPts val="0"/>
              </a:spcBef>
              <a:spcAft>
                <a:spcPts val="300"/>
              </a:spcAft>
            </a:pP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</a:t>
            </a:r>
            <a:r>
              <a:rPr lang="es-ES" sz="1629" spc="-140" dirty="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z="1629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629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629" spc="-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ili</a:t>
            </a:r>
            <a:r>
              <a:rPr lang="es-ES" sz="1629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z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616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07340">
              <a:spcBef>
                <a:spcPts val="0"/>
              </a:spcBef>
              <a:spcAft>
                <a:spcPts val="300"/>
              </a:spcAft>
            </a:pP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</a:t>
            </a:r>
            <a:r>
              <a:rPr lang="es-ES" sz="1629" spc="-140" dirty="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spc="-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629" spc="-3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spc="-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z="1629" spc="5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629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616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07340">
              <a:spcBef>
                <a:spcPts val="0"/>
              </a:spcBef>
              <a:spcAft>
                <a:spcPts val="300"/>
              </a:spcAft>
            </a:pP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</a:t>
            </a:r>
            <a:r>
              <a:rPr lang="es-ES" sz="1629" spc="-140" dirty="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z="1629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Tr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ada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629" spc="-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ent</a:t>
            </a:r>
            <a:r>
              <a:rPr lang="es-ES" sz="1629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629" spc="-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ta</a:t>
            </a:r>
            <a:r>
              <a:rPr lang="es-ES" sz="1629" spc="-6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616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423035" marR="2821305" indent="-1115695">
              <a:lnSpc>
                <a:spcPct val="253000"/>
              </a:lnSpc>
              <a:spcBef>
                <a:spcPts val="0"/>
              </a:spcBef>
              <a:spcAft>
                <a:spcPts val="300"/>
              </a:spcAft>
              <a:tabLst>
                <a:tab pos="508000" algn="l"/>
              </a:tabLst>
            </a:pP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	</a:t>
            </a: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spc="-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x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te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629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s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gno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629" spc="-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spc="-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z="1629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spc="-7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edad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 </a:t>
            </a: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ed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629" spc="-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ud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11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2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/>
            </a:r>
            <a:br>
              <a:rPr lang="es-ES" sz="1400" dirty="0"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1427910" y="4514743"/>
            <a:ext cx="9762686" cy="1760326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75565">
              <a:spcBef>
                <a:spcPts val="0"/>
              </a:spcBef>
              <a:spcAft>
                <a:spcPts val="300"/>
              </a:spcAft>
            </a:pPr>
            <a:r>
              <a:rPr lang="es-ES" b="1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b="1" spc="15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spc="-1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LI</a:t>
            </a:r>
            <a:r>
              <a:rPr lang="es-ES" b="1" spc="4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1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RA</a:t>
            </a:r>
            <a:r>
              <a:rPr lang="es-ES" b="1" spc="-4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b="1" spc="75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-4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4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b="1" spc="-1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75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b="1" spc="-30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b="1" dirty="0" sz="1861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616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3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861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5565" marR="41275" indent="450850" algn="just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spc="28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629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629" spc="2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 </a:t>
            </a:r>
            <a:r>
              <a:rPr lang="es-ES" sz="1629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629" spc="-6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629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629" spc="3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</a:t>
            </a:r>
            <a:r>
              <a:rPr lang="es-ES" sz="1629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-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z="1629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-6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629" spc="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629" spc="6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sz="1629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629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AS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z="1629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odu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z="1629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629" spc="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629" spc="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629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is</a:t>
            </a:r>
            <a:r>
              <a:rPr lang="es-ES" sz="1629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629" spc="3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cc</a:t>
            </a:r>
            <a:r>
              <a:rPr lang="es-ES" sz="1629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dente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qu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upone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629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629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ES</a:t>
            </a:r>
            <a:r>
              <a:rPr lang="es-ES" sz="1629" spc="-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629" spc="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-6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629" spc="6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pa</a:t>
            </a:r>
            <a:r>
              <a:rPr lang="es-ES" sz="1629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spc="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629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dentado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 </a:t>
            </a:r>
            <a:r>
              <a:rPr lang="es-ES" sz="1629" spc="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629" spc="8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den</a:t>
            </a:r>
            <a:r>
              <a:rPr lang="es-ES" sz="1629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629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629" spc="11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629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629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ú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629" spc="8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629" spc="1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-4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629" spc="1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z="1629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áf</a:t>
            </a:r>
            <a:r>
              <a:rPr lang="es-ES" sz="1629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629" spc="9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y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z="1629" spc="9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oto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z="1629" spc="4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tu</a:t>
            </a:r>
            <a:r>
              <a:rPr lang="es-ES" sz="1629" spc="-1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z="1629" spc="5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z="1629" spc="3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sz="1629" spc="20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629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z="1629" spc="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z="1629" spc="-2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z="1629" spc="5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eta</a:t>
            </a:r>
            <a:r>
              <a:rPr lang="es-ES" sz="1629" dirty="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30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387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09600" y="856418"/>
            <a:ext cx="9432966" cy="1551707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463550">
              <a:spcBef>
                <a:spcPts val="0"/>
              </a:spcBef>
              <a:spcAft>
                <a:spcPts val="300"/>
              </a:spcAft>
            </a:pPr>
            <a:r>
              <a:rPr lang="es-ES" b="1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b="1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spc="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b="1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b="1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b="1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b="1" spc="-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</a:t>
            </a:r>
            <a:r>
              <a:rPr lang="es-ES" b="1" spc="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b="1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b="1" spc="5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b="1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b="1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7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63550">
              <a:lnSpc>
                <a:spcPts val="13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u="heavy" spc="15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u="heavy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u="heavy" spc="-60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u="heavy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u="heavy" spc="15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u="heavy" spc="45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u="heavy" spc="-45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u="heavy" spc="-20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u="heavy" dirty="0" sz="1728">
                <a:solidFill>
                  <a:srgbClr val="262C32"/>
                </a:solidFill>
                <a:uFill>
                  <a:solidFill>
                    <a:srgbClr val="000000"/>
                  </a:solidFill>
                </a:u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9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728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pc="-6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apona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he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c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4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ga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5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li</a:t>
            </a:r>
            <a:r>
              <a:rPr lang="es-ES" spc="5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pc="5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4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té</a:t>
            </a:r>
            <a:r>
              <a:rPr lang="es-ES" spc="-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il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1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1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-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pone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4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20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ll</a:t>
            </a:r>
            <a:r>
              <a:rPr lang="es-ES" spc="-4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728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609600" y="2182118"/>
            <a:ext cx="9520052" cy="4025204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532765" marR="41275" indent="450850" algn="just">
              <a:lnSpc>
                <a:spcPct val="149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un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1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ob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7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9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pc="6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10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9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ap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etad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6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fun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3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tan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ag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 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dand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pc="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nte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6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9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anguínea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84250">
              <a:spcBef>
                <a:spcPts val="0"/>
              </a:spcBef>
              <a:spcAft>
                <a:spcPts val="200"/>
              </a:spcAft>
            </a:pP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5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-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upe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,</a:t>
            </a:r>
            <a:r>
              <a:rPr lang="es-ES" spc="-8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-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be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6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sz="1500" dirty="0">
                <a:solidFill>
                  <a:srgbClr val="262C32"/>
                </a:solidFill>
                <a:latin typeface="Aptos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2765" marR="41275" indent="450850" algn="just">
              <a:lnSpc>
                <a:spcPct val="149000"/>
              </a:lnSpc>
              <a:spcBef>
                <a:spcPts val="0"/>
              </a:spcBef>
              <a:spcAft>
                <a:spcPts val="200"/>
              </a:spcAft>
            </a:pP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       </a:t>
            </a:r>
            <a:r>
              <a:rPr lang="es-ES" spc="-40" dirty="0" sz="1500">
                <a:solidFill>
                  <a:srgbClr val="262C32"/>
                </a:solidFill>
                <a:latin typeface="Aptos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  </a:t>
            </a:r>
            <a:r>
              <a:rPr lang="es-ES" spc="8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 </a:t>
            </a:r>
            <a:r>
              <a:rPr lang="es-ES" spc="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ag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 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 </a:t>
            </a:r>
            <a:r>
              <a:rPr lang="es-ES" spc="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 </a:t>
            </a:r>
            <a:r>
              <a:rPr lang="es-ES" spc="5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en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aten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ó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 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k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h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po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é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c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  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(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pé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á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 </a:t>
            </a:r>
            <a:r>
              <a:rPr lang="es-ES" spc="6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 </a:t>
            </a:r>
            <a:r>
              <a:rPr lang="es-ES" spc="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20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% </a:t>
            </a:r>
            <a:r>
              <a:rPr lang="es-ES" spc="3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de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 </a:t>
            </a:r>
            <a:r>
              <a:rPr lang="es-ES" spc="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 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anguíneo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)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 C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on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ll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7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v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-3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5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ue</a:t>
            </a:r>
            <a:r>
              <a:rPr lang="es-ES" spc="-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r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spc="-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2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i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nen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t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e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.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pc="1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ínt</a:t>
            </a:r>
            <a:r>
              <a:rPr lang="es-ES" spc="-4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o</a:t>
            </a:r>
            <a:r>
              <a:rPr lang="es-ES" spc="10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m</a:t>
            </a:r>
            <a:r>
              <a:rPr lang="es-ES" spc="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a</a:t>
            </a:r>
            <a:r>
              <a:rPr lang="es-ES" spc="25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s</a:t>
            </a:r>
            <a:r>
              <a:rPr lang="es-ES" dirty="0" sz="1500">
                <a:solidFill>
                  <a:srgbClr val="262C32"/>
                </a:solidFill>
                <a:latin typeface="Aptos" panose="020B0604020202020204" pitchFamily="34" charset="0"/>
                <a:ea typeface="Arial" panose="020B0604020202020204" pitchFamily="34" charset="0"/>
              </a:rPr>
              <a:t>:</a:t>
            </a:r>
            <a:endParaRPr lang="es-E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979226" y="2699354"/>
            <a:ext cx="5603174" cy="2254463"/>
          </a:xfrm>
          <a:prstGeom prst="rect">
            <a:avLst/>
          </a:prstGeom>
        </p:spPr>
        <p:txBody>
          <a:bodyPr wrap="square" lIns="42672" rIns="42672" tIns="17145" bIns="17145">
            <a:normAutofit/>
          </a:bodyPr>
          <a:lstStyle/>
          <a:p>
            <a:pPr marL="1209675">
              <a:spcBef>
                <a:spcPts val="0"/>
              </a:spcBef>
              <a:spcAft>
                <a:spcPts val="300"/>
              </a:spcAft>
            </a:pPr>
            <a:r>
              <a:rPr lang="es-ES" dirty="0" sz="1728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o</a:t>
            </a:r>
            <a:r>
              <a:rPr lang="es-ES" spc="235" dirty="0" sz="1728">
                <a:solidFill>
                  <a:srgbClr val="262C32"/>
                </a:solidFill>
                <a:latin typeface="Aptos" panose="02070309020205020404" pitchFamily="49" charset="0"/>
                <a:ea typeface="Courier New" panose="02070309020205020404" pitchFamily="49" charset="0"/>
              </a:rPr>
              <a:t> </a:t>
            </a:r>
            <a:r>
              <a:rPr lang="es-ES" dirty="0" sz="1728">
                <a:solidFill>
                  <a:srgbClr val="262C32"/>
                </a:solidFill>
                <a:latin typeface="Aptos"/>
              </a:rPr>
              <a:t>Sed</a:t>
            </a:r>
          </a:p>
          <a:p>
            <a:pPr>
              <a:lnSpc>
                <a:spcPts val="5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dirty="0" sz="1728">
                <a:solidFill>
                  <a:srgbClr val="262C32"/>
                </a:solidFill>
                <a:latin typeface="Aptos"/>
              </a:rPr>
              <a:t> </a:t>
            </a:r>
          </a:p>
          <a:p>
            <a:pPr marL="1209675">
              <a:spcBef>
                <a:spcPts val="0"/>
              </a:spcBef>
              <a:spcAft>
                <a:spcPts val="300"/>
              </a:spcAft>
            </a:pPr>
            <a:r>
              <a:rPr lang="es-ES" dirty="0" sz="1728">
                <a:solidFill>
                  <a:srgbClr val="262C32"/>
                </a:solidFill>
                <a:latin typeface="Aptos"/>
              </a:rPr>
              <a:t>o Confusión</a:t>
            </a:r>
          </a:p>
          <a:p>
            <a:pPr>
              <a:lnSpc>
                <a:spcPts val="5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dirty="0" sz="1728">
                <a:solidFill>
                  <a:srgbClr val="262C32"/>
                </a:solidFill>
                <a:latin typeface="Aptos"/>
              </a:rPr>
              <a:t> </a:t>
            </a:r>
          </a:p>
          <a:p>
            <a:pPr marL="1209675">
              <a:spcBef>
                <a:spcPts val="0"/>
              </a:spcBef>
              <a:spcAft>
                <a:spcPts val="300"/>
              </a:spcAft>
            </a:pPr>
            <a:r>
              <a:rPr lang="es-ES" dirty="0" sz="1728">
                <a:solidFill>
                  <a:srgbClr val="262C32"/>
                </a:solidFill>
                <a:latin typeface="Aptos"/>
              </a:rPr>
              <a:t>o Piel fría y de color pálido</a:t>
            </a:r>
          </a:p>
          <a:p>
            <a:pPr>
              <a:lnSpc>
                <a:spcPts val="5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dirty="0" sz="1728">
                <a:solidFill>
                  <a:srgbClr val="262C32"/>
                </a:solidFill>
                <a:latin typeface="Aptos"/>
              </a:rPr>
              <a:t> </a:t>
            </a:r>
          </a:p>
          <a:p>
            <a:pPr marL="1209675">
              <a:spcBef>
                <a:spcPts val="0"/>
              </a:spcBef>
              <a:spcAft>
                <a:spcPts val="300"/>
              </a:spcAft>
            </a:pPr>
            <a:r>
              <a:rPr lang="es-ES" dirty="0" sz="1728">
                <a:solidFill>
                  <a:srgbClr val="262C32"/>
                </a:solidFill>
                <a:latin typeface="Aptos"/>
              </a:rPr>
              <a:t>o Respiración rápida</a:t>
            </a:r>
          </a:p>
          <a:p>
            <a:pPr>
              <a:lnSpc>
                <a:spcPts val="5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dirty="0" sz="1728">
                <a:solidFill>
                  <a:srgbClr val="262C32"/>
                </a:solidFill>
                <a:latin typeface="Aptos"/>
              </a:rPr>
              <a:t> </a:t>
            </a:r>
          </a:p>
          <a:p>
            <a:pPr marL="1209675">
              <a:spcBef>
                <a:spcPts val="0"/>
              </a:spcBef>
              <a:spcAft>
                <a:spcPts val="300"/>
              </a:spcAft>
            </a:pPr>
            <a:r>
              <a:rPr lang="es-ES" dirty="0" sz="1728">
                <a:solidFill>
                  <a:srgbClr val="262C32"/>
                </a:solidFill>
                <a:latin typeface="Aptos"/>
              </a:rPr>
              <a:t>o Pérdida de conocimiento</a:t>
            </a:r>
          </a:p>
          <a:p>
            <a:pPr>
              <a:lnSpc>
                <a:spcPts val="9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dirty="0" sz="1728">
                <a:solidFill>
                  <a:srgbClr val="262C32"/>
                </a:solidFill>
                <a:latin typeface="Aptos"/>
              </a:rPr>
              <a:t> </a:t>
            </a:r>
          </a:p>
          <a:p>
            <a:pPr>
              <a:lnSpc>
                <a:spcPts val="1000"/>
              </a:lnSpc>
              <a:spcBef>
                <a:spcPts val="0"/>
              </a:spcBef>
              <a:spcAft>
                <a:spcPts val="300"/>
              </a:spcAft>
            </a:pPr>
            <a:r>
              <a:rPr lang="es-ES" dirty="0" sz="1728">
                <a:solidFill>
                  <a:srgbClr val="262C32"/>
                </a:solidFill>
                <a:latin typeface="Aptos"/>
              </a:rPr>
              <a:t> 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s-ES" dirty="0" sz="1728">
                <a:solidFill>
                  <a:srgbClr val="262C32"/>
                </a:solidFill>
                <a:latin typeface="Aptos"/>
              </a:rPr>
              <a:t>         LLAMAR AL 112 Y EVACUAR URGENTE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31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585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667CDA3A-3C35-4FDE-9D32-989300968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870"/>
            <a:ext cx="12191999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179" y="994409"/>
            <a:ext cx="2044541" cy="6172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514350"/>
          </a:xfrm>
          <a:prstGeom prst="rect">
            <a:avLst/>
          </a:prstGeom>
          <a:solidFill>
            <a:srgbClr val="183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26720" y="6480810"/>
            <a:ext cx="11338560" cy="20574"/>
          </a:xfrm>
          <a:prstGeom prst="rect">
            <a:avLst/>
          </a:prstGeom>
          <a:solidFill>
            <a:srgbClr val="007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338560" y="6515100"/>
            <a:ext cx="487680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A74"/>
                </a:solidFill>
                <a:latin typeface="Aptos"/>
              </a:rPr>
              <a:t>32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320" y="82296"/>
            <a:ext cx="1524000" cy="46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5440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895</Words>
  <Application>Microsoft Office PowerPoint</Application>
  <PresentationFormat>Panorámica</PresentationFormat>
  <Paragraphs>340</Paragraphs>
  <Slides>32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2" baseType="lpstr">
      <vt:lpstr>Arial</vt:lpstr>
      <vt:lpstr>Calibri</vt:lpstr>
      <vt:lpstr>Comic Sans MS</vt:lpstr>
      <vt:lpstr>Courier New</vt:lpstr>
      <vt:lpstr>Microsoft Sans Serif</vt:lpstr>
      <vt:lpstr>Tahoma</vt:lpstr>
      <vt:lpstr>Times New Roman</vt:lpstr>
      <vt:lpstr>Trebuchet MS</vt:lpstr>
      <vt:lpstr>Wingdings 3</vt:lpstr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vasco gayoso</dc:creator>
  <cp:lastModifiedBy>Eusebio</cp:lastModifiedBy>
  <cp:revision>15</cp:revision>
  <dcterms:created xsi:type="dcterms:W3CDTF">2021-06-13T01:17:27Z</dcterms:created>
  <dcterms:modified xsi:type="dcterms:W3CDTF">2022-09-26T16:50:10Z</dcterms:modified>
</cp:coreProperties>
</file>